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4.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5.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6.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7.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8.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9.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10.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11.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14.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15.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16.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17.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576" r:id="rId2"/>
    <p:sldId id="881" r:id="rId3"/>
    <p:sldId id="887" r:id="rId4"/>
    <p:sldId id="888" r:id="rId5"/>
    <p:sldId id="889" r:id="rId6"/>
    <p:sldId id="890" r:id="rId7"/>
    <p:sldId id="893" r:id="rId8"/>
    <p:sldId id="861" r:id="rId9"/>
    <p:sldId id="862" r:id="rId10"/>
    <p:sldId id="876" r:id="rId11"/>
    <p:sldId id="875" r:id="rId12"/>
    <p:sldId id="886" r:id="rId13"/>
    <p:sldId id="891" r:id="rId14"/>
    <p:sldId id="892" r:id="rId15"/>
    <p:sldId id="877" r:id="rId16"/>
    <p:sldId id="878" r:id="rId17"/>
    <p:sldId id="885" r:id="rId18"/>
  </p:sldIdLst>
  <p:sldSz cx="12192000" cy="6858000"/>
  <p:notesSz cx="9928225" cy="143573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42F05A3-9B1F-4D8D-A2D8-E45FC34672E6}">
          <p14:sldIdLst>
            <p14:sldId id="576"/>
          </p14:sldIdLst>
        </p14:section>
        <p14:section name="Highlight Page" id="{CBF89D5E-51D6-4DCF-8F7C-9B668BCC4DCE}">
          <p14:sldIdLst>
            <p14:sldId id="881"/>
          </p14:sldIdLst>
        </p14:section>
        <p14:section name="Service Centre" id="{6A4E2BF4-C3F8-4A15-8DC5-F1F65881899F}">
          <p14:sldIdLst>
            <p14:sldId id="887"/>
            <p14:sldId id="888"/>
          </p14:sldIdLst>
        </p14:section>
        <p14:section name="Incident Demand" id="{BA22FD8B-E854-46EB-B8E5-07DDE6B245B8}">
          <p14:sldIdLst>
            <p14:sldId id="889"/>
            <p14:sldId id="890"/>
            <p14:sldId id="893"/>
          </p14:sldIdLst>
        </p14:section>
        <p14:section name="Crime" id="{C79D4424-1726-4F63-84E8-ECA073A21864}">
          <p14:sldIdLst>
            <p14:sldId id="861"/>
            <p14:sldId id="862"/>
          </p14:sldIdLst>
        </p14:section>
        <p14:section name="CVI" id="{96CEC298-05B3-459D-8904-C7D2A18EFB4E}">
          <p14:sldIdLst>
            <p14:sldId id="876"/>
            <p14:sldId id="875"/>
            <p14:sldId id="886"/>
          </p14:sldIdLst>
        </p14:section>
        <p14:section name="Staff Absence &amp; Welfare" id="{461953AF-F167-44E1-9096-5C5D35B7664F}">
          <p14:sldIdLst>
            <p14:sldId id="891"/>
            <p14:sldId id="892"/>
            <p14:sldId id="877"/>
            <p14:sldId id="878"/>
          </p14:sldIdLst>
        </p14:section>
        <p14:section name="Custody" id="{553B4751-8388-4329-950A-79511ECD882E}">
          <p14:sldIdLst>
            <p14:sldId id="88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AE94"/>
    <a:srgbClr val="FF9999"/>
    <a:srgbClr val="7030A0"/>
    <a:srgbClr val="660066"/>
    <a:srgbClr val="FFFFCD"/>
    <a:srgbClr val="BFBFBF"/>
    <a:srgbClr val="4472C4"/>
    <a:srgbClr val="5B9BD5"/>
    <a:srgbClr val="009999"/>
    <a:srgbClr val="2F55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37" autoAdjust="0"/>
    <p:restoredTop sz="91976" autoAdjust="0"/>
  </p:normalViewPr>
  <p:slideViewPr>
    <p:cSldViewPr snapToGrid="0">
      <p:cViewPr varScale="1">
        <p:scale>
          <a:sx n="100" d="100"/>
          <a:sy n="100" d="100"/>
        </p:scale>
        <p:origin x="78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spnet.local\PSData\OSD\EERP\Op%20Talla\Information%20Cell\WEEKLY%20PUBLIC%20RELEASE\Week%201-26\Crime%20Workings%20-%20ONGOING.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spnet.local\PSData\OSD\EERP\Op%20Talla\Information%20Cell\HOUSE%20PARTIES\Collation%20spreadsheet%20master.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spnet.local\PSData\OSD\EERP\Op%20Talla\Information%20Cell\WEEKLY%20PUBLIC%20RELEASE\Week%201-26\Crime%20Workings%20-%20ONGOING.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spnet.local\PSData\OSD\EERP\Op%20Talla\Information%20Cell\WEEKLY%20PUBLIC%20RELEASE\Week%201-26\Crime%20Workings%20-%20ONGOING.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spnet.local\PSData\OSD\EERP\Op%20Talla\Information%20Cell\WEEKLY%20PUBLIC%20RELEASE\Week%201-26\Crime%20Workings%20-%20ONGOING.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spnet.local\PSData\OSD\EERP\Op%20Talla\Information%20Cell\WEEKLY%20PUBLIC%20RELEASE\Week%201-26\Crime%20Workings%20-%20ONGOING.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22.xml"/><Relationship Id="rId1" Type="http://schemas.microsoft.com/office/2011/relationships/chartStyle" Target="style2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spnet.local\PSData\OSD\EERP\Op%20Talla\Information%20Cell\HOUSE%20PARTIES\HOUSE%20GATHERINGS%202.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bg1">
                <a:lumMod val="85000"/>
              </a:schemeClr>
            </a:solidFill>
            <a:ln>
              <a:noFill/>
            </a:ln>
            <a:effectLst/>
          </c:spPr>
          <c:invertIfNegative val="0"/>
          <c:dPt>
            <c:idx val="1"/>
            <c:invertIfNegative val="0"/>
            <c:bubble3D val="0"/>
            <c:spPr>
              <a:solidFill>
                <a:srgbClr val="0070C0"/>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Sheet1!$M$48:$M$49</c:f>
              <c:strCache>
                <c:ptCount val="2"/>
                <c:pt idx="0">
                  <c:v>2019/20</c:v>
                </c:pt>
                <c:pt idx="1">
                  <c:v>2020/21</c:v>
                </c:pt>
              </c:strCache>
            </c:strRef>
          </c:cat>
          <c:val>
            <c:numRef>
              <c:f>Sheet1!$U$48:$U$49</c:f>
              <c:numCache>
                <c:formatCode>General</c:formatCode>
                <c:ptCount val="2"/>
                <c:pt idx="0">
                  <c:v>265401.99999999913</c:v>
                </c:pt>
                <c:pt idx="1">
                  <c:v>245446.99999999991</c:v>
                </c:pt>
              </c:numCache>
            </c:numRef>
          </c:val>
        </c:ser>
        <c:dLbls>
          <c:showLegendKey val="0"/>
          <c:showVal val="0"/>
          <c:showCatName val="0"/>
          <c:showSerName val="0"/>
          <c:showPercent val="0"/>
          <c:showBubbleSize val="0"/>
        </c:dLbls>
        <c:gapWidth val="50"/>
        <c:overlap val="-25"/>
        <c:axId val="368651944"/>
        <c:axId val="368655472"/>
      </c:barChart>
      <c:catAx>
        <c:axId val="368651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68655472"/>
        <c:crosses val="autoZero"/>
        <c:auto val="1"/>
        <c:lblAlgn val="ctr"/>
        <c:lblOffset val="100"/>
        <c:noMultiLvlLbl val="0"/>
      </c:catAx>
      <c:valAx>
        <c:axId val="368655472"/>
        <c:scaling>
          <c:orientation val="minMax"/>
          <c:min val="0"/>
        </c:scaling>
        <c:delete val="1"/>
        <c:axPos val="l"/>
        <c:numFmt formatCode="General" sourceLinked="1"/>
        <c:majorTickMark val="none"/>
        <c:minorTickMark val="none"/>
        <c:tickLblPos val="nextTo"/>
        <c:crossAx val="3686519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Attended 'House Party'</a:t>
            </a:r>
            <a:r>
              <a:rPr lang="en-GB" baseline="0"/>
              <a:t> Incidents</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rgbClr val="7030A0"/>
              </a:solidFill>
              <a:round/>
            </a:ln>
            <a:effectLst/>
          </c:spPr>
          <c:marker>
            <c:symbol val="none"/>
          </c:marker>
          <c:cat>
            <c:numRef>
              <c:f>Sheet3!$B$2:$R$2</c:f>
              <c:numCache>
                <c:formatCode>d\-mmm</c:formatCode>
                <c:ptCount val="17"/>
                <c:pt idx="0">
                  <c:v>44074</c:v>
                </c:pt>
                <c:pt idx="1">
                  <c:v>44075</c:v>
                </c:pt>
                <c:pt idx="2">
                  <c:v>44076</c:v>
                </c:pt>
                <c:pt idx="3">
                  <c:v>44077</c:v>
                </c:pt>
                <c:pt idx="4">
                  <c:v>44078</c:v>
                </c:pt>
                <c:pt idx="5">
                  <c:v>44079</c:v>
                </c:pt>
                <c:pt idx="6">
                  <c:v>44080</c:v>
                </c:pt>
                <c:pt idx="7">
                  <c:v>44081</c:v>
                </c:pt>
                <c:pt idx="8">
                  <c:v>44082</c:v>
                </c:pt>
                <c:pt idx="9">
                  <c:v>44083</c:v>
                </c:pt>
                <c:pt idx="10">
                  <c:v>44084</c:v>
                </c:pt>
                <c:pt idx="11">
                  <c:v>44085</c:v>
                </c:pt>
                <c:pt idx="12">
                  <c:v>44086</c:v>
                </c:pt>
                <c:pt idx="13">
                  <c:v>44087</c:v>
                </c:pt>
                <c:pt idx="14">
                  <c:v>44088</c:v>
                </c:pt>
                <c:pt idx="15">
                  <c:v>44089</c:v>
                </c:pt>
                <c:pt idx="16">
                  <c:v>44090</c:v>
                </c:pt>
              </c:numCache>
            </c:numRef>
          </c:cat>
          <c:val>
            <c:numRef>
              <c:f>Sheet3!$B$3:$R$3</c:f>
              <c:numCache>
                <c:formatCode>General</c:formatCode>
                <c:ptCount val="17"/>
                <c:pt idx="0">
                  <c:v>7</c:v>
                </c:pt>
                <c:pt idx="1">
                  <c:v>19</c:v>
                </c:pt>
                <c:pt idx="2">
                  <c:v>31</c:v>
                </c:pt>
                <c:pt idx="3">
                  <c:v>31</c:v>
                </c:pt>
                <c:pt idx="4">
                  <c:v>131</c:v>
                </c:pt>
                <c:pt idx="5">
                  <c:v>137</c:v>
                </c:pt>
                <c:pt idx="6">
                  <c:v>104</c:v>
                </c:pt>
                <c:pt idx="7">
                  <c:v>29</c:v>
                </c:pt>
                <c:pt idx="8">
                  <c:v>31</c:v>
                </c:pt>
                <c:pt idx="9">
                  <c:v>26</c:v>
                </c:pt>
                <c:pt idx="10">
                  <c:v>28</c:v>
                </c:pt>
                <c:pt idx="11">
                  <c:v>108</c:v>
                </c:pt>
                <c:pt idx="12">
                  <c:v>232</c:v>
                </c:pt>
                <c:pt idx="13">
                  <c:v>65</c:v>
                </c:pt>
                <c:pt idx="14">
                  <c:v>66</c:v>
                </c:pt>
                <c:pt idx="15">
                  <c:v>35</c:v>
                </c:pt>
                <c:pt idx="16">
                  <c:v>26</c:v>
                </c:pt>
              </c:numCache>
            </c:numRef>
          </c:val>
          <c:smooth val="0"/>
        </c:ser>
        <c:dLbls>
          <c:showLegendKey val="0"/>
          <c:showVal val="0"/>
          <c:showCatName val="0"/>
          <c:showSerName val="0"/>
          <c:showPercent val="0"/>
          <c:showBubbleSize val="0"/>
        </c:dLbls>
        <c:smooth val="0"/>
        <c:axId val="370911248"/>
        <c:axId val="370907328"/>
      </c:lineChart>
      <c:dateAx>
        <c:axId val="370911248"/>
        <c:scaling>
          <c:orientation val="minMax"/>
        </c:scaling>
        <c:delete val="0"/>
        <c:axPos val="b"/>
        <c:numFmt formatCode="d\-mmm"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0907328"/>
        <c:crosses val="autoZero"/>
        <c:auto val="1"/>
        <c:lblOffset val="100"/>
        <c:baseTimeUnit val="days"/>
      </c:dateAx>
      <c:valAx>
        <c:axId val="3709073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09112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Weekly Crime by Group</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Sheet1!$C$23</c:f>
              <c:strCache>
                <c:ptCount val="1"/>
                <c:pt idx="0">
                  <c:v>2019/20</c:v>
                </c:pt>
              </c:strCache>
            </c:strRef>
          </c:tx>
          <c:spPr>
            <a:solidFill>
              <a:schemeClr val="bg1">
                <a:lumMod val="85000"/>
              </a:schemeClr>
            </a:solidFill>
            <a:ln>
              <a:noFill/>
            </a:ln>
            <a:effectLst/>
          </c:spPr>
          <c:invertIfNegative val="0"/>
          <c:cat>
            <c:numRef>
              <c:f>Sheet1!$B$24:$B$30</c:f>
              <c:numCache>
                <c:formatCode>General</c:formatCode>
                <c:ptCount val="7"/>
                <c:pt idx="0">
                  <c:v>1</c:v>
                </c:pt>
                <c:pt idx="1">
                  <c:v>2</c:v>
                </c:pt>
                <c:pt idx="2">
                  <c:v>3</c:v>
                </c:pt>
                <c:pt idx="3">
                  <c:v>4</c:v>
                </c:pt>
                <c:pt idx="4">
                  <c:v>5</c:v>
                </c:pt>
                <c:pt idx="5">
                  <c:v>6</c:v>
                </c:pt>
                <c:pt idx="6">
                  <c:v>7</c:v>
                </c:pt>
              </c:numCache>
            </c:numRef>
          </c:cat>
          <c:val>
            <c:numRef>
              <c:f>Sheet1!$C$24:$C$30</c:f>
              <c:numCache>
                <c:formatCode>General</c:formatCode>
                <c:ptCount val="7"/>
                <c:pt idx="0">
                  <c:v>201.00000000000011</c:v>
                </c:pt>
                <c:pt idx="1">
                  <c:v>256</c:v>
                </c:pt>
                <c:pt idx="2">
                  <c:v>2055.9999999999968</c:v>
                </c:pt>
                <c:pt idx="3">
                  <c:v>819.99999999999943</c:v>
                </c:pt>
                <c:pt idx="4">
                  <c:v>1279.9999999999984</c:v>
                </c:pt>
                <c:pt idx="5">
                  <c:v>2453.9999999999945</c:v>
                </c:pt>
                <c:pt idx="6">
                  <c:v>2344.0000000000059</c:v>
                </c:pt>
              </c:numCache>
            </c:numRef>
          </c:val>
        </c:ser>
        <c:ser>
          <c:idx val="1"/>
          <c:order val="1"/>
          <c:tx>
            <c:strRef>
              <c:f>Sheet1!$D$23</c:f>
              <c:strCache>
                <c:ptCount val="1"/>
                <c:pt idx="0">
                  <c:v>2020/21</c:v>
                </c:pt>
              </c:strCache>
            </c:strRef>
          </c:tx>
          <c:spPr>
            <a:solidFill>
              <a:srgbClr val="0070C0"/>
            </a:solidFill>
            <a:ln>
              <a:noFill/>
            </a:ln>
            <a:effectLst/>
          </c:spPr>
          <c:invertIfNegative val="0"/>
          <c:cat>
            <c:numRef>
              <c:f>Sheet1!$B$24:$B$30</c:f>
              <c:numCache>
                <c:formatCode>General</c:formatCode>
                <c:ptCount val="7"/>
                <c:pt idx="0">
                  <c:v>1</c:v>
                </c:pt>
                <c:pt idx="1">
                  <c:v>2</c:v>
                </c:pt>
                <c:pt idx="2">
                  <c:v>3</c:v>
                </c:pt>
                <c:pt idx="3">
                  <c:v>4</c:v>
                </c:pt>
                <c:pt idx="4">
                  <c:v>5</c:v>
                </c:pt>
                <c:pt idx="5">
                  <c:v>6</c:v>
                </c:pt>
                <c:pt idx="6">
                  <c:v>7</c:v>
                </c:pt>
              </c:numCache>
            </c:numRef>
          </c:cat>
          <c:val>
            <c:numRef>
              <c:f>Sheet1!$D$24:$D$30</c:f>
              <c:numCache>
                <c:formatCode>General</c:formatCode>
                <c:ptCount val="7"/>
                <c:pt idx="0">
                  <c:v>165.00000000000014</c:v>
                </c:pt>
                <c:pt idx="1">
                  <c:v>275</c:v>
                </c:pt>
                <c:pt idx="2">
                  <c:v>1608</c:v>
                </c:pt>
                <c:pt idx="3">
                  <c:v>735.00000000000023</c:v>
                </c:pt>
                <c:pt idx="4">
                  <c:v>1189.0000000000014</c:v>
                </c:pt>
                <c:pt idx="5">
                  <c:v>2059.9999999999923</c:v>
                </c:pt>
                <c:pt idx="6">
                  <c:v>1637.000000000003</c:v>
                </c:pt>
              </c:numCache>
            </c:numRef>
          </c:val>
        </c:ser>
        <c:dLbls>
          <c:showLegendKey val="0"/>
          <c:showVal val="0"/>
          <c:showCatName val="0"/>
          <c:showSerName val="0"/>
          <c:showPercent val="0"/>
          <c:showBubbleSize val="0"/>
        </c:dLbls>
        <c:gapWidth val="75"/>
        <c:overlap val="-25"/>
        <c:axId val="370907720"/>
        <c:axId val="370910464"/>
      </c:barChart>
      <c:catAx>
        <c:axId val="370907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0910464"/>
        <c:crosses val="autoZero"/>
        <c:auto val="1"/>
        <c:lblAlgn val="ctr"/>
        <c:lblOffset val="100"/>
        <c:noMultiLvlLbl val="0"/>
      </c:catAx>
      <c:valAx>
        <c:axId val="370910464"/>
        <c:scaling>
          <c:orientation val="minMax"/>
        </c:scaling>
        <c:delete val="1"/>
        <c:axPos val="l"/>
        <c:numFmt formatCode="General" sourceLinked="1"/>
        <c:majorTickMark val="none"/>
        <c:minorTickMark val="none"/>
        <c:tickLblPos val="nextTo"/>
        <c:crossAx val="3709077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Weekly Crime by Division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Sheet1!$I$23</c:f>
              <c:strCache>
                <c:ptCount val="1"/>
                <c:pt idx="0">
                  <c:v>2019/20</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Sheet1!$H$24:$H$36</c:f>
              <c:strCache>
                <c:ptCount val="13"/>
                <c:pt idx="0">
                  <c:v>North East Scotland</c:v>
                </c:pt>
                <c:pt idx="1">
                  <c:v>Tayside</c:v>
                </c:pt>
                <c:pt idx="2">
                  <c:v>Highland</c:v>
                </c:pt>
                <c:pt idx="3">
                  <c:v>Forth Valley</c:v>
                </c:pt>
                <c:pt idx="4">
                  <c:v>Edinburgh</c:v>
                </c:pt>
                <c:pt idx="5">
                  <c:v>Lothians &amp; Scottish Borders</c:v>
                </c:pt>
                <c:pt idx="6">
                  <c:v>Fife</c:v>
                </c:pt>
                <c:pt idx="7">
                  <c:v>Greater Glasgow</c:v>
                </c:pt>
                <c:pt idx="8">
                  <c:v>Ayrshire</c:v>
                </c:pt>
                <c:pt idx="9">
                  <c:v>Lanarkshire</c:v>
                </c:pt>
                <c:pt idx="10">
                  <c:v>Argyll &amp; West Dunbartonshire</c:v>
                </c:pt>
                <c:pt idx="11">
                  <c:v>Renfrewshire &amp; Inverclyde</c:v>
                </c:pt>
                <c:pt idx="12">
                  <c:v>Dumfries &amp; Galloway</c:v>
                </c:pt>
              </c:strCache>
            </c:strRef>
          </c:cat>
          <c:val>
            <c:numRef>
              <c:f>Sheet1!$I$24:$I$36</c:f>
              <c:numCache>
                <c:formatCode>General</c:formatCode>
                <c:ptCount val="13"/>
                <c:pt idx="0">
                  <c:v>871.00000000000023</c:v>
                </c:pt>
                <c:pt idx="1">
                  <c:v>856.99999999999909</c:v>
                </c:pt>
                <c:pt idx="2">
                  <c:v>355.99999999999972</c:v>
                </c:pt>
                <c:pt idx="3">
                  <c:v>494.00000000000011</c:v>
                </c:pt>
                <c:pt idx="4">
                  <c:v>958.99999999999932</c:v>
                </c:pt>
                <c:pt idx="5">
                  <c:v>690.00000000000102</c:v>
                </c:pt>
                <c:pt idx="6">
                  <c:v>553.99999999999977</c:v>
                </c:pt>
                <c:pt idx="7">
                  <c:v>1727.0000000000048</c:v>
                </c:pt>
                <c:pt idx="8">
                  <c:v>572.00000000000023</c:v>
                </c:pt>
                <c:pt idx="9">
                  <c:v>1142.999999999998</c:v>
                </c:pt>
                <c:pt idx="10">
                  <c:v>341.99999999999983</c:v>
                </c:pt>
                <c:pt idx="11">
                  <c:v>495.9999999999996</c:v>
                </c:pt>
                <c:pt idx="12">
                  <c:v>350.00000000000006</c:v>
                </c:pt>
              </c:numCache>
            </c:numRef>
          </c:val>
        </c:ser>
        <c:ser>
          <c:idx val="1"/>
          <c:order val="1"/>
          <c:tx>
            <c:strRef>
              <c:f>Sheet1!$J$23</c:f>
              <c:strCache>
                <c:ptCount val="1"/>
                <c:pt idx="0">
                  <c:v>2020/21</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Sheet1!$H$24:$H$36</c:f>
              <c:strCache>
                <c:ptCount val="13"/>
                <c:pt idx="0">
                  <c:v>North East Scotland</c:v>
                </c:pt>
                <c:pt idx="1">
                  <c:v>Tayside</c:v>
                </c:pt>
                <c:pt idx="2">
                  <c:v>Highland</c:v>
                </c:pt>
                <c:pt idx="3">
                  <c:v>Forth Valley</c:v>
                </c:pt>
                <c:pt idx="4">
                  <c:v>Edinburgh</c:v>
                </c:pt>
                <c:pt idx="5">
                  <c:v>Lothians &amp; Scottish Borders</c:v>
                </c:pt>
                <c:pt idx="6">
                  <c:v>Fife</c:v>
                </c:pt>
                <c:pt idx="7">
                  <c:v>Greater Glasgow</c:v>
                </c:pt>
                <c:pt idx="8">
                  <c:v>Ayrshire</c:v>
                </c:pt>
                <c:pt idx="9">
                  <c:v>Lanarkshire</c:v>
                </c:pt>
                <c:pt idx="10">
                  <c:v>Argyll &amp; West Dunbartonshire</c:v>
                </c:pt>
                <c:pt idx="11">
                  <c:v>Renfrewshire &amp; Inverclyde</c:v>
                </c:pt>
                <c:pt idx="12">
                  <c:v>Dumfries &amp; Galloway</c:v>
                </c:pt>
              </c:strCache>
            </c:strRef>
          </c:cat>
          <c:val>
            <c:numRef>
              <c:f>Sheet1!$J$24:$J$36</c:f>
              <c:numCache>
                <c:formatCode>General</c:formatCode>
                <c:ptCount val="13"/>
                <c:pt idx="0">
                  <c:v>812.00000000000045</c:v>
                </c:pt>
                <c:pt idx="1">
                  <c:v>797.00000000000011</c:v>
                </c:pt>
                <c:pt idx="2">
                  <c:v>316.00000000000006</c:v>
                </c:pt>
                <c:pt idx="3">
                  <c:v>527</c:v>
                </c:pt>
                <c:pt idx="4">
                  <c:v>415</c:v>
                </c:pt>
                <c:pt idx="5">
                  <c:v>513.99999999999898</c:v>
                </c:pt>
                <c:pt idx="6">
                  <c:v>554.00000000000011</c:v>
                </c:pt>
                <c:pt idx="7">
                  <c:v>1538.0000000000005</c:v>
                </c:pt>
                <c:pt idx="8">
                  <c:v>308.99999999999989</c:v>
                </c:pt>
                <c:pt idx="9">
                  <c:v>981.99999999999932</c:v>
                </c:pt>
                <c:pt idx="10">
                  <c:v>240.00000000000006</c:v>
                </c:pt>
                <c:pt idx="11">
                  <c:v>364.99999999999955</c:v>
                </c:pt>
                <c:pt idx="12">
                  <c:v>300.00000000000017</c:v>
                </c:pt>
              </c:numCache>
            </c:numRef>
          </c:val>
        </c:ser>
        <c:dLbls>
          <c:showLegendKey val="0"/>
          <c:showVal val="1"/>
          <c:showCatName val="0"/>
          <c:showSerName val="0"/>
          <c:showPercent val="0"/>
          <c:showBubbleSize val="0"/>
        </c:dLbls>
        <c:gapWidth val="75"/>
        <c:overlap val="-25"/>
        <c:axId val="370913992"/>
        <c:axId val="370908504"/>
      </c:barChart>
      <c:catAx>
        <c:axId val="370913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370908504"/>
        <c:crosses val="autoZero"/>
        <c:auto val="1"/>
        <c:lblAlgn val="ctr"/>
        <c:lblOffset val="100"/>
        <c:noMultiLvlLbl val="0"/>
      </c:catAx>
      <c:valAx>
        <c:axId val="370908504"/>
        <c:scaling>
          <c:orientation val="minMax"/>
        </c:scaling>
        <c:delete val="1"/>
        <c:axPos val="l"/>
        <c:numFmt formatCode="General" sourceLinked="1"/>
        <c:majorTickMark val="none"/>
        <c:minorTickMark val="none"/>
        <c:tickLblPos val="nextTo"/>
        <c:crossAx val="37091399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Total Crime by Group</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Sheet1!$C$3</c:f>
              <c:strCache>
                <c:ptCount val="1"/>
                <c:pt idx="0">
                  <c:v>2019/20</c:v>
                </c:pt>
              </c:strCache>
            </c:strRef>
          </c:tx>
          <c:spPr>
            <a:solidFill>
              <a:schemeClr val="bg1">
                <a:lumMod val="85000"/>
              </a:schemeClr>
            </a:solidFill>
            <a:ln>
              <a:noFill/>
            </a:ln>
            <a:effectLst/>
          </c:spPr>
          <c:invertIfNegative val="0"/>
          <c:cat>
            <c:numRef>
              <c:f>Sheet1!$B$4:$B$10</c:f>
              <c:numCache>
                <c:formatCode>General</c:formatCode>
                <c:ptCount val="7"/>
                <c:pt idx="0">
                  <c:v>1</c:v>
                </c:pt>
                <c:pt idx="1">
                  <c:v>2</c:v>
                </c:pt>
                <c:pt idx="2">
                  <c:v>3</c:v>
                </c:pt>
                <c:pt idx="3">
                  <c:v>4</c:v>
                </c:pt>
                <c:pt idx="4">
                  <c:v>5</c:v>
                </c:pt>
                <c:pt idx="5">
                  <c:v>6</c:v>
                </c:pt>
                <c:pt idx="6">
                  <c:v>7</c:v>
                </c:pt>
              </c:numCache>
            </c:numRef>
          </c:cat>
          <c:val>
            <c:numRef>
              <c:f>Sheet1!$C$4:$C$10</c:f>
              <c:numCache>
                <c:formatCode>General</c:formatCode>
                <c:ptCount val="7"/>
                <c:pt idx="0">
                  <c:v>4910.0000000000136</c:v>
                </c:pt>
                <c:pt idx="1">
                  <c:v>7196.9999999999754</c:v>
                </c:pt>
                <c:pt idx="2">
                  <c:v>58901.000000000779</c:v>
                </c:pt>
                <c:pt idx="3">
                  <c:v>25143.999999999978</c:v>
                </c:pt>
                <c:pt idx="4">
                  <c:v>35057.999999999491</c:v>
                </c:pt>
                <c:pt idx="5">
                  <c:v>70143.999999998967</c:v>
                </c:pt>
                <c:pt idx="6">
                  <c:v>64047.999999999935</c:v>
                </c:pt>
              </c:numCache>
            </c:numRef>
          </c:val>
        </c:ser>
        <c:ser>
          <c:idx val="1"/>
          <c:order val="1"/>
          <c:tx>
            <c:strRef>
              <c:f>Sheet1!$D$3</c:f>
              <c:strCache>
                <c:ptCount val="1"/>
                <c:pt idx="0">
                  <c:v>2020/21</c:v>
                </c:pt>
              </c:strCache>
            </c:strRef>
          </c:tx>
          <c:spPr>
            <a:solidFill>
              <a:srgbClr val="0070C0"/>
            </a:solidFill>
            <a:ln>
              <a:noFill/>
            </a:ln>
            <a:effectLst/>
          </c:spPr>
          <c:invertIfNegative val="0"/>
          <c:cat>
            <c:numRef>
              <c:f>Sheet1!$B$4:$B$10</c:f>
              <c:numCache>
                <c:formatCode>General</c:formatCode>
                <c:ptCount val="7"/>
                <c:pt idx="0">
                  <c:v>1</c:v>
                </c:pt>
                <c:pt idx="1">
                  <c:v>2</c:v>
                </c:pt>
                <c:pt idx="2">
                  <c:v>3</c:v>
                </c:pt>
                <c:pt idx="3">
                  <c:v>4</c:v>
                </c:pt>
                <c:pt idx="4">
                  <c:v>5</c:v>
                </c:pt>
                <c:pt idx="5">
                  <c:v>6</c:v>
                </c:pt>
                <c:pt idx="6">
                  <c:v>7</c:v>
                </c:pt>
              </c:numCache>
            </c:numRef>
          </c:cat>
          <c:val>
            <c:numRef>
              <c:f>Sheet1!$D$4:$D$10</c:f>
              <c:numCache>
                <c:formatCode>General</c:formatCode>
                <c:ptCount val="7"/>
                <c:pt idx="0">
                  <c:v>4543.0000000000282</c:v>
                </c:pt>
                <c:pt idx="1">
                  <c:v>6603.0000000000191</c:v>
                </c:pt>
                <c:pt idx="2">
                  <c:v>48353.999999999905</c:v>
                </c:pt>
                <c:pt idx="3">
                  <c:v>22150.000000000142</c:v>
                </c:pt>
                <c:pt idx="4">
                  <c:v>38087.99999999976</c:v>
                </c:pt>
                <c:pt idx="5">
                  <c:v>68814.000000000364</c:v>
                </c:pt>
                <c:pt idx="6">
                  <c:v>56894.999999999673</c:v>
                </c:pt>
              </c:numCache>
            </c:numRef>
          </c:val>
        </c:ser>
        <c:dLbls>
          <c:showLegendKey val="0"/>
          <c:showVal val="0"/>
          <c:showCatName val="0"/>
          <c:showSerName val="0"/>
          <c:showPercent val="0"/>
          <c:showBubbleSize val="0"/>
        </c:dLbls>
        <c:gapWidth val="75"/>
        <c:overlap val="-25"/>
        <c:axId val="370910856"/>
        <c:axId val="370911640"/>
      </c:barChart>
      <c:catAx>
        <c:axId val="370910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0911640"/>
        <c:crosses val="autoZero"/>
        <c:auto val="1"/>
        <c:lblAlgn val="ctr"/>
        <c:lblOffset val="100"/>
        <c:noMultiLvlLbl val="0"/>
      </c:catAx>
      <c:valAx>
        <c:axId val="370911640"/>
        <c:scaling>
          <c:orientation val="minMax"/>
        </c:scaling>
        <c:delete val="1"/>
        <c:axPos val="l"/>
        <c:numFmt formatCode="General" sourceLinked="1"/>
        <c:majorTickMark val="none"/>
        <c:minorTickMark val="none"/>
        <c:tickLblPos val="nextTo"/>
        <c:crossAx val="37091085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Total Crime by Division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Sheet1!$I$3</c:f>
              <c:strCache>
                <c:ptCount val="1"/>
                <c:pt idx="0">
                  <c:v>2019/20</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Sheet1!$H$4:$H$16</c:f>
              <c:strCache>
                <c:ptCount val="13"/>
                <c:pt idx="0">
                  <c:v>North East Scotland</c:v>
                </c:pt>
                <c:pt idx="1">
                  <c:v>Tayside</c:v>
                </c:pt>
                <c:pt idx="2">
                  <c:v>Highland</c:v>
                </c:pt>
                <c:pt idx="3">
                  <c:v>Forth Valley</c:v>
                </c:pt>
                <c:pt idx="4">
                  <c:v>Edinburgh</c:v>
                </c:pt>
                <c:pt idx="5">
                  <c:v>Lothians &amp; Scottish Borders</c:v>
                </c:pt>
                <c:pt idx="6">
                  <c:v>Fife</c:v>
                </c:pt>
                <c:pt idx="7">
                  <c:v>Greater Glasgow</c:v>
                </c:pt>
                <c:pt idx="8">
                  <c:v>Ayrshire</c:v>
                </c:pt>
                <c:pt idx="9">
                  <c:v>Lanarkshire</c:v>
                </c:pt>
                <c:pt idx="10">
                  <c:v>Argyll &amp; West Dunbartonshire</c:v>
                </c:pt>
                <c:pt idx="11">
                  <c:v>Renfrewshire &amp; Inverclyde</c:v>
                </c:pt>
                <c:pt idx="12">
                  <c:v>Dumfries &amp; Galloway</c:v>
                </c:pt>
              </c:strCache>
            </c:strRef>
          </c:cat>
          <c:val>
            <c:numRef>
              <c:f>Sheet1!$I$4:$I$16</c:f>
              <c:numCache>
                <c:formatCode>General</c:formatCode>
                <c:ptCount val="13"/>
                <c:pt idx="0">
                  <c:v>24340.999999999851</c:v>
                </c:pt>
                <c:pt idx="1">
                  <c:v>22193.999999999996</c:v>
                </c:pt>
                <c:pt idx="2">
                  <c:v>12055.999999999927</c:v>
                </c:pt>
                <c:pt idx="3">
                  <c:v>14227.000000000049</c:v>
                </c:pt>
                <c:pt idx="4">
                  <c:v>27772.999999999909</c:v>
                </c:pt>
                <c:pt idx="5">
                  <c:v>18659.000000000171</c:v>
                </c:pt>
                <c:pt idx="6">
                  <c:v>15936.999999999889</c:v>
                </c:pt>
                <c:pt idx="7">
                  <c:v>47773.999999999964</c:v>
                </c:pt>
                <c:pt idx="8">
                  <c:v>17008.000000000069</c:v>
                </c:pt>
                <c:pt idx="9">
                  <c:v>33845.999999999687</c:v>
                </c:pt>
                <c:pt idx="10">
                  <c:v>9287.9999999999709</c:v>
                </c:pt>
                <c:pt idx="11">
                  <c:v>11641.999999999969</c:v>
                </c:pt>
                <c:pt idx="12">
                  <c:v>10656.999999999956</c:v>
                </c:pt>
              </c:numCache>
            </c:numRef>
          </c:val>
        </c:ser>
        <c:ser>
          <c:idx val="1"/>
          <c:order val="1"/>
          <c:tx>
            <c:strRef>
              <c:f>Sheet1!$J$3</c:f>
              <c:strCache>
                <c:ptCount val="1"/>
                <c:pt idx="0">
                  <c:v>2020/21</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Sheet1!$H$4:$H$16</c:f>
              <c:strCache>
                <c:ptCount val="13"/>
                <c:pt idx="0">
                  <c:v>North East Scotland</c:v>
                </c:pt>
                <c:pt idx="1">
                  <c:v>Tayside</c:v>
                </c:pt>
                <c:pt idx="2">
                  <c:v>Highland</c:v>
                </c:pt>
                <c:pt idx="3">
                  <c:v>Forth Valley</c:v>
                </c:pt>
                <c:pt idx="4">
                  <c:v>Edinburgh</c:v>
                </c:pt>
                <c:pt idx="5">
                  <c:v>Lothians &amp; Scottish Borders</c:v>
                </c:pt>
                <c:pt idx="6">
                  <c:v>Fife</c:v>
                </c:pt>
                <c:pt idx="7">
                  <c:v>Greater Glasgow</c:v>
                </c:pt>
                <c:pt idx="8">
                  <c:v>Ayrshire</c:v>
                </c:pt>
                <c:pt idx="9">
                  <c:v>Lanarkshire</c:v>
                </c:pt>
                <c:pt idx="10">
                  <c:v>Argyll &amp; West Dunbartonshire</c:v>
                </c:pt>
                <c:pt idx="11">
                  <c:v>Renfrewshire &amp; Inverclyde</c:v>
                </c:pt>
                <c:pt idx="12">
                  <c:v>Dumfries &amp; Galloway</c:v>
                </c:pt>
              </c:strCache>
            </c:strRef>
          </c:cat>
          <c:val>
            <c:numRef>
              <c:f>Sheet1!$J$4:$J$16</c:f>
              <c:numCache>
                <c:formatCode>General</c:formatCode>
                <c:ptCount val="13"/>
                <c:pt idx="0">
                  <c:v>21705.999999999862</c:v>
                </c:pt>
                <c:pt idx="1">
                  <c:v>21152.999999999891</c:v>
                </c:pt>
                <c:pt idx="2">
                  <c:v>10690.99999999996</c:v>
                </c:pt>
                <c:pt idx="3">
                  <c:v>13455.999999999996</c:v>
                </c:pt>
                <c:pt idx="4">
                  <c:v>22625.000000000004</c:v>
                </c:pt>
                <c:pt idx="5">
                  <c:v>17663.999999999927</c:v>
                </c:pt>
                <c:pt idx="6">
                  <c:v>14234.999999999953</c:v>
                </c:pt>
                <c:pt idx="7">
                  <c:v>46330.000000000502</c:v>
                </c:pt>
                <c:pt idx="8">
                  <c:v>16280.999999999893</c:v>
                </c:pt>
                <c:pt idx="9">
                  <c:v>32765.999999999938</c:v>
                </c:pt>
                <c:pt idx="10">
                  <c:v>8572.0000000000182</c:v>
                </c:pt>
                <c:pt idx="11">
                  <c:v>11296.000000000024</c:v>
                </c:pt>
                <c:pt idx="12">
                  <c:v>8672.0000000000127</c:v>
                </c:pt>
              </c:numCache>
            </c:numRef>
          </c:val>
        </c:ser>
        <c:dLbls>
          <c:showLegendKey val="0"/>
          <c:showVal val="1"/>
          <c:showCatName val="0"/>
          <c:showSerName val="0"/>
          <c:showPercent val="0"/>
          <c:showBubbleSize val="0"/>
        </c:dLbls>
        <c:gapWidth val="75"/>
        <c:overlap val="-25"/>
        <c:axId val="370912424"/>
        <c:axId val="370914384"/>
      </c:barChart>
      <c:catAx>
        <c:axId val="370912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370914384"/>
        <c:crosses val="autoZero"/>
        <c:auto val="1"/>
        <c:lblAlgn val="ctr"/>
        <c:lblOffset val="100"/>
        <c:noMultiLvlLbl val="0"/>
      </c:catAx>
      <c:valAx>
        <c:axId val="370914384"/>
        <c:scaling>
          <c:orientation val="minMax"/>
        </c:scaling>
        <c:delete val="1"/>
        <c:axPos val="l"/>
        <c:numFmt formatCode="General" sourceLinked="1"/>
        <c:majorTickMark val="none"/>
        <c:minorTickMark val="none"/>
        <c:tickLblPos val="nextTo"/>
        <c:crossAx val="37091242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rgbClr val="FF7C80"/>
              </a:solidFill>
              <a:round/>
            </a:ln>
            <a:effectLst/>
          </c:spPr>
          <c:marker>
            <c:symbol val="none"/>
          </c:marker>
          <c:cat>
            <c:numRef>
              <c:f>'Total CVI Activity by Date'!$H$177:$H$183</c:f>
              <c:numCache>
                <c:formatCode>d\-mmm</c:formatCode>
                <c:ptCount val="7"/>
                <c:pt idx="0">
                  <c:v>44084</c:v>
                </c:pt>
                <c:pt idx="1">
                  <c:v>44085</c:v>
                </c:pt>
                <c:pt idx="2">
                  <c:v>44086</c:v>
                </c:pt>
                <c:pt idx="3">
                  <c:v>44087</c:v>
                </c:pt>
                <c:pt idx="4">
                  <c:v>44088</c:v>
                </c:pt>
                <c:pt idx="5">
                  <c:v>44089</c:v>
                </c:pt>
                <c:pt idx="6">
                  <c:v>44090</c:v>
                </c:pt>
              </c:numCache>
            </c:numRef>
          </c:cat>
          <c:val>
            <c:numRef>
              <c:f>'Total CVI Activity by Date'!$I$177:$I$183</c:f>
              <c:numCache>
                <c:formatCode>General</c:formatCode>
                <c:ptCount val="7"/>
                <c:pt idx="0">
                  <c:v>368</c:v>
                </c:pt>
                <c:pt idx="1">
                  <c:v>419</c:v>
                </c:pt>
                <c:pt idx="2">
                  <c:v>554</c:v>
                </c:pt>
                <c:pt idx="3">
                  <c:v>177</c:v>
                </c:pt>
                <c:pt idx="4">
                  <c:v>292</c:v>
                </c:pt>
                <c:pt idx="5">
                  <c:v>277</c:v>
                </c:pt>
                <c:pt idx="6">
                  <c:v>157</c:v>
                </c:pt>
              </c:numCache>
            </c:numRef>
          </c:val>
          <c:smooth val="0"/>
        </c:ser>
        <c:dLbls>
          <c:showLegendKey val="0"/>
          <c:showVal val="0"/>
          <c:showCatName val="0"/>
          <c:showSerName val="0"/>
          <c:showPercent val="0"/>
          <c:showBubbleSize val="0"/>
        </c:dLbls>
        <c:smooth val="0"/>
        <c:axId val="374760688"/>
        <c:axId val="374762256"/>
      </c:lineChart>
      <c:dateAx>
        <c:axId val="374760688"/>
        <c:scaling>
          <c:orientation val="minMax"/>
        </c:scaling>
        <c:delete val="0"/>
        <c:axPos val="b"/>
        <c:numFmt formatCode="d\-mmm"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4762256"/>
        <c:crosses val="autoZero"/>
        <c:auto val="1"/>
        <c:lblOffset val="100"/>
        <c:baseTimeUnit val="days"/>
      </c:dateAx>
      <c:valAx>
        <c:axId val="3747622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47606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'Total CVI Activity by Date'!$C$1</c:f>
              <c:strCache>
                <c:ptCount val="1"/>
                <c:pt idx="0">
                  <c:v>Total CVI Activity</c:v>
                </c:pt>
              </c:strCache>
            </c:strRef>
          </c:tx>
          <c:spPr>
            <a:ln w="28575" cap="rnd">
              <a:solidFill>
                <a:srgbClr val="FF7C80"/>
              </a:solidFill>
              <a:round/>
            </a:ln>
            <a:effectLst/>
          </c:spPr>
          <c:marker>
            <c:symbol val="none"/>
          </c:marker>
          <c:cat>
            <c:strRef>
              <c:f>'Total CVI Activity by Date'!$B$2:$B$175</c:f>
              <c:strCache>
                <c:ptCount val="159"/>
                <c:pt idx="5">
                  <c:v>Apr</c:v>
                </c:pt>
                <c:pt idx="35">
                  <c:v>May</c:v>
                </c:pt>
                <c:pt idx="66">
                  <c:v>Jun</c:v>
                </c:pt>
                <c:pt idx="96">
                  <c:v>Jul</c:v>
                </c:pt>
                <c:pt idx="127">
                  <c:v>Aug</c:v>
                </c:pt>
                <c:pt idx="158">
                  <c:v>Sep</c:v>
                </c:pt>
              </c:strCache>
            </c:strRef>
          </c:cat>
          <c:val>
            <c:numRef>
              <c:f>'Total CVI Activity by Date'!$C$2:$C$175</c:f>
              <c:numCache>
                <c:formatCode>General</c:formatCode>
                <c:ptCount val="174"/>
                <c:pt idx="0">
                  <c:v>43</c:v>
                </c:pt>
                <c:pt idx="1">
                  <c:v>107</c:v>
                </c:pt>
                <c:pt idx="2">
                  <c:v>100</c:v>
                </c:pt>
                <c:pt idx="3">
                  <c:v>116</c:v>
                </c:pt>
                <c:pt idx="4">
                  <c:v>190</c:v>
                </c:pt>
                <c:pt idx="5">
                  <c:v>225</c:v>
                </c:pt>
                <c:pt idx="6">
                  <c:v>90</c:v>
                </c:pt>
                <c:pt idx="7">
                  <c:v>175</c:v>
                </c:pt>
                <c:pt idx="8">
                  <c:v>264</c:v>
                </c:pt>
                <c:pt idx="9">
                  <c:v>363</c:v>
                </c:pt>
                <c:pt idx="10">
                  <c:v>286</c:v>
                </c:pt>
                <c:pt idx="11">
                  <c:v>569</c:v>
                </c:pt>
                <c:pt idx="12">
                  <c:v>553</c:v>
                </c:pt>
                <c:pt idx="13">
                  <c:v>571</c:v>
                </c:pt>
                <c:pt idx="14">
                  <c:v>961</c:v>
                </c:pt>
                <c:pt idx="15">
                  <c:v>1401</c:v>
                </c:pt>
                <c:pt idx="16">
                  <c:v>672</c:v>
                </c:pt>
                <c:pt idx="17">
                  <c:v>695</c:v>
                </c:pt>
                <c:pt idx="18">
                  <c:v>508</c:v>
                </c:pt>
                <c:pt idx="19">
                  <c:v>678</c:v>
                </c:pt>
                <c:pt idx="20">
                  <c:v>597</c:v>
                </c:pt>
                <c:pt idx="21">
                  <c:v>553</c:v>
                </c:pt>
                <c:pt idx="22">
                  <c:v>867</c:v>
                </c:pt>
                <c:pt idx="23">
                  <c:v>930</c:v>
                </c:pt>
                <c:pt idx="24">
                  <c:v>561</c:v>
                </c:pt>
                <c:pt idx="25">
                  <c:v>858</c:v>
                </c:pt>
                <c:pt idx="26">
                  <c:v>777</c:v>
                </c:pt>
                <c:pt idx="27">
                  <c:v>811</c:v>
                </c:pt>
                <c:pt idx="28">
                  <c:v>1205</c:v>
                </c:pt>
                <c:pt idx="29">
                  <c:v>1569</c:v>
                </c:pt>
                <c:pt idx="30">
                  <c:v>754</c:v>
                </c:pt>
                <c:pt idx="31">
                  <c:v>470</c:v>
                </c:pt>
                <c:pt idx="32">
                  <c:v>342</c:v>
                </c:pt>
                <c:pt idx="33">
                  <c:v>364</c:v>
                </c:pt>
                <c:pt idx="34">
                  <c:v>295</c:v>
                </c:pt>
                <c:pt idx="35">
                  <c:v>490</c:v>
                </c:pt>
                <c:pt idx="36">
                  <c:v>979</c:v>
                </c:pt>
                <c:pt idx="37">
                  <c:v>859</c:v>
                </c:pt>
                <c:pt idx="38">
                  <c:v>448</c:v>
                </c:pt>
                <c:pt idx="39">
                  <c:v>1194</c:v>
                </c:pt>
                <c:pt idx="40">
                  <c:v>2530</c:v>
                </c:pt>
                <c:pt idx="41">
                  <c:v>925</c:v>
                </c:pt>
                <c:pt idx="42">
                  <c:v>1876</c:v>
                </c:pt>
                <c:pt idx="43">
                  <c:v>2116</c:v>
                </c:pt>
                <c:pt idx="44">
                  <c:v>734</c:v>
                </c:pt>
                <c:pt idx="45">
                  <c:v>526</c:v>
                </c:pt>
                <c:pt idx="46">
                  <c:v>431</c:v>
                </c:pt>
                <c:pt idx="47">
                  <c:v>450</c:v>
                </c:pt>
                <c:pt idx="48">
                  <c:v>398</c:v>
                </c:pt>
                <c:pt idx="49">
                  <c:v>441</c:v>
                </c:pt>
                <c:pt idx="50">
                  <c:v>528</c:v>
                </c:pt>
                <c:pt idx="51">
                  <c:v>252</c:v>
                </c:pt>
                <c:pt idx="52">
                  <c:v>250</c:v>
                </c:pt>
                <c:pt idx="53">
                  <c:v>314</c:v>
                </c:pt>
                <c:pt idx="54">
                  <c:v>1636</c:v>
                </c:pt>
                <c:pt idx="55">
                  <c:v>664</c:v>
                </c:pt>
                <c:pt idx="56">
                  <c:v>174</c:v>
                </c:pt>
                <c:pt idx="57">
                  <c:v>199</c:v>
                </c:pt>
                <c:pt idx="58">
                  <c:v>385</c:v>
                </c:pt>
                <c:pt idx="59">
                  <c:v>1626</c:v>
                </c:pt>
                <c:pt idx="60">
                  <c:v>783</c:v>
                </c:pt>
                <c:pt idx="61">
                  <c:v>907</c:v>
                </c:pt>
                <c:pt idx="62">
                  <c:v>491</c:v>
                </c:pt>
                <c:pt idx="63">
                  <c:v>575</c:v>
                </c:pt>
                <c:pt idx="64">
                  <c:v>1003</c:v>
                </c:pt>
                <c:pt idx="65">
                  <c:v>833</c:v>
                </c:pt>
                <c:pt idx="66">
                  <c:v>2525</c:v>
                </c:pt>
                <c:pt idx="67">
                  <c:v>556</c:v>
                </c:pt>
                <c:pt idx="68">
                  <c:v>390</c:v>
                </c:pt>
                <c:pt idx="69">
                  <c:v>122</c:v>
                </c:pt>
                <c:pt idx="70">
                  <c:v>338</c:v>
                </c:pt>
                <c:pt idx="71">
                  <c:v>1414</c:v>
                </c:pt>
                <c:pt idx="72">
                  <c:v>606</c:v>
                </c:pt>
                <c:pt idx="73">
                  <c:v>205</c:v>
                </c:pt>
                <c:pt idx="74">
                  <c:v>223</c:v>
                </c:pt>
                <c:pt idx="75">
                  <c:v>209</c:v>
                </c:pt>
                <c:pt idx="76">
                  <c:v>149</c:v>
                </c:pt>
                <c:pt idx="77">
                  <c:v>669</c:v>
                </c:pt>
                <c:pt idx="78">
                  <c:v>457</c:v>
                </c:pt>
                <c:pt idx="79">
                  <c:v>525</c:v>
                </c:pt>
                <c:pt idx="80">
                  <c:v>84</c:v>
                </c:pt>
                <c:pt idx="81">
                  <c:v>360</c:v>
                </c:pt>
                <c:pt idx="82">
                  <c:v>338</c:v>
                </c:pt>
                <c:pt idx="83">
                  <c:v>661</c:v>
                </c:pt>
                <c:pt idx="84">
                  <c:v>286</c:v>
                </c:pt>
                <c:pt idx="85">
                  <c:v>879</c:v>
                </c:pt>
                <c:pt idx="86">
                  <c:v>61</c:v>
                </c:pt>
                <c:pt idx="87">
                  <c:v>57</c:v>
                </c:pt>
                <c:pt idx="88">
                  <c:v>61</c:v>
                </c:pt>
                <c:pt idx="89">
                  <c:v>459</c:v>
                </c:pt>
                <c:pt idx="90">
                  <c:v>3825</c:v>
                </c:pt>
                <c:pt idx="91">
                  <c:v>112</c:v>
                </c:pt>
                <c:pt idx="92">
                  <c:v>150</c:v>
                </c:pt>
                <c:pt idx="93">
                  <c:v>64</c:v>
                </c:pt>
                <c:pt idx="94">
                  <c:v>27</c:v>
                </c:pt>
                <c:pt idx="95">
                  <c:v>64</c:v>
                </c:pt>
                <c:pt idx="96">
                  <c:v>74</c:v>
                </c:pt>
                <c:pt idx="97">
                  <c:v>745</c:v>
                </c:pt>
                <c:pt idx="98">
                  <c:v>76</c:v>
                </c:pt>
                <c:pt idx="99">
                  <c:v>135</c:v>
                </c:pt>
                <c:pt idx="100">
                  <c:v>14</c:v>
                </c:pt>
                <c:pt idx="101">
                  <c:v>108</c:v>
                </c:pt>
                <c:pt idx="102">
                  <c:v>9</c:v>
                </c:pt>
                <c:pt idx="103">
                  <c:v>0</c:v>
                </c:pt>
                <c:pt idx="104">
                  <c:v>1</c:v>
                </c:pt>
                <c:pt idx="105">
                  <c:v>109</c:v>
                </c:pt>
                <c:pt idx="106">
                  <c:v>187</c:v>
                </c:pt>
                <c:pt idx="107">
                  <c:v>0</c:v>
                </c:pt>
                <c:pt idx="108">
                  <c:v>0</c:v>
                </c:pt>
                <c:pt idx="109">
                  <c:v>0</c:v>
                </c:pt>
                <c:pt idx="110">
                  <c:v>1</c:v>
                </c:pt>
                <c:pt idx="111">
                  <c:v>1</c:v>
                </c:pt>
                <c:pt idx="112">
                  <c:v>0</c:v>
                </c:pt>
                <c:pt idx="113">
                  <c:v>41</c:v>
                </c:pt>
                <c:pt idx="114">
                  <c:v>0</c:v>
                </c:pt>
                <c:pt idx="115">
                  <c:v>0</c:v>
                </c:pt>
                <c:pt idx="116">
                  <c:v>1</c:v>
                </c:pt>
                <c:pt idx="117">
                  <c:v>0</c:v>
                </c:pt>
                <c:pt idx="118">
                  <c:v>1</c:v>
                </c:pt>
                <c:pt idx="119">
                  <c:v>0</c:v>
                </c:pt>
                <c:pt idx="120">
                  <c:v>0</c:v>
                </c:pt>
                <c:pt idx="121">
                  <c:v>0</c:v>
                </c:pt>
                <c:pt idx="122">
                  <c:v>1</c:v>
                </c:pt>
                <c:pt idx="123">
                  <c:v>0</c:v>
                </c:pt>
                <c:pt idx="124">
                  <c:v>0</c:v>
                </c:pt>
                <c:pt idx="125">
                  <c:v>0</c:v>
                </c:pt>
                <c:pt idx="126">
                  <c:v>380</c:v>
                </c:pt>
                <c:pt idx="127">
                  <c:v>1</c:v>
                </c:pt>
                <c:pt idx="128">
                  <c:v>50</c:v>
                </c:pt>
                <c:pt idx="129">
                  <c:v>0</c:v>
                </c:pt>
                <c:pt idx="130">
                  <c:v>121</c:v>
                </c:pt>
                <c:pt idx="131">
                  <c:v>0</c:v>
                </c:pt>
                <c:pt idx="132">
                  <c:v>0</c:v>
                </c:pt>
                <c:pt idx="133">
                  <c:v>10</c:v>
                </c:pt>
                <c:pt idx="134">
                  <c:v>30</c:v>
                </c:pt>
                <c:pt idx="135">
                  <c:v>1</c:v>
                </c:pt>
                <c:pt idx="136">
                  <c:v>13</c:v>
                </c:pt>
                <c:pt idx="137">
                  <c:v>1</c:v>
                </c:pt>
                <c:pt idx="138">
                  <c:v>1</c:v>
                </c:pt>
                <c:pt idx="139">
                  <c:v>0</c:v>
                </c:pt>
                <c:pt idx="140">
                  <c:v>4</c:v>
                </c:pt>
                <c:pt idx="141">
                  <c:v>829</c:v>
                </c:pt>
                <c:pt idx="142">
                  <c:v>621</c:v>
                </c:pt>
                <c:pt idx="143">
                  <c:v>0</c:v>
                </c:pt>
                <c:pt idx="144">
                  <c:v>0</c:v>
                </c:pt>
                <c:pt idx="145">
                  <c:v>120</c:v>
                </c:pt>
                <c:pt idx="146">
                  <c:v>46</c:v>
                </c:pt>
                <c:pt idx="147">
                  <c:v>98</c:v>
                </c:pt>
                <c:pt idx="148">
                  <c:v>76</c:v>
                </c:pt>
                <c:pt idx="149">
                  <c:v>136</c:v>
                </c:pt>
                <c:pt idx="150">
                  <c:v>0</c:v>
                </c:pt>
                <c:pt idx="151">
                  <c:v>43</c:v>
                </c:pt>
                <c:pt idx="152">
                  <c:v>0</c:v>
                </c:pt>
                <c:pt idx="153">
                  <c:v>0</c:v>
                </c:pt>
                <c:pt idx="154">
                  <c:v>229</c:v>
                </c:pt>
                <c:pt idx="155">
                  <c:v>400</c:v>
                </c:pt>
                <c:pt idx="156">
                  <c:v>338</c:v>
                </c:pt>
                <c:pt idx="157">
                  <c:v>0</c:v>
                </c:pt>
                <c:pt idx="158">
                  <c:v>303</c:v>
                </c:pt>
                <c:pt idx="159">
                  <c:v>1</c:v>
                </c:pt>
                <c:pt idx="160">
                  <c:v>16</c:v>
                </c:pt>
                <c:pt idx="161">
                  <c:v>226</c:v>
                </c:pt>
                <c:pt idx="162">
                  <c:v>359</c:v>
                </c:pt>
                <c:pt idx="163">
                  <c:v>370</c:v>
                </c:pt>
                <c:pt idx="164">
                  <c:v>409</c:v>
                </c:pt>
                <c:pt idx="165">
                  <c:v>398</c:v>
                </c:pt>
                <c:pt idx="166">
                  <c:v>621</c:v>
                </c:pt>
                <c:pt idx="167">
                  <c:v>368</c:v>
                </c:pt>
                <c:pt idx="168">
                  <c:v>419</c:v>
                </c:pt>
                <c:pt idx="169">
                  <c:v>554</c:v>
                </c:pt>
                <c:pt idx="170">
                  <c:v>177</c:v>
                </c:pt>
                <c:pt idx="171">
                  <c:v>292</c:v>
                </c:pt>
                <c:pt idx="172">
                  <c:v>277</c:v>
                </c:pt>
                <c:pt idx="173">
                  <c:v>157</c:v>
                </c:pt>
              </c:numCache>
            </c:numRef>
          </c:val>
          <c:smooth val="0"/>
        </c:ser>
        <c:dLbls>
          <c:showLegendKey val="0"/>
          <c:showVal val="0"/>
          <c:showCatName val="0"/>
          <c:showSerName val="0"/>
          <c:showPercent val="0"/>
          <c:showBubbleSize val="0"/>
        </c:dLbls>
        <c:smooth val="0"/>
        <c:axId val="512443824"/>
        <c:axId val="512444216"/>
      </c:lineChart>
      <c:catAx>
        <c:axId val="512443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crossAx val="512444216"/>
        <c:crosses val="autoZero"/>
        <c:auto val="1"/>
        <c:lblAlgn val="ctr"/>
        <c:lblOffset val="100"/>
        <c:noMultiLvlLbl val="0"/>
      </c:catAx>
      <c:valAx>
        <c:axId val="512444216"/>
        <c:scaling>
          <c:orientation val="minMax"/>
          <c:max val="4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24438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'WEEKLY PUBLIC INFO'!$H$57</c:f>
              <c:strCache>
                <c:ptCount val="1"/>
                <c:pt idx="0">
                  <c:v>2020</c:v>
                </c:pt>
              </c:strCache>
            </c:strRef>
          </c:tx>
          <c:spPr>
            <a:ln w="28575" cap="rnd">
              <a:solidFill>
                <a:schemeClr val="accent2"/>
              </a:solidFill>
              <a:round/>
            </a:ln>
            <a:effectLst/>
          </c:spPr>
          <c:marker>
            <c:symbol val="none"/>
          </c:marker>
          <c:cat>
            <c:numRef>
              <c:f>'WEEKLY PUBLIC INFO'!$I$56:$O$56</c:f>
              <c:numCache>
                <c:formatCode>d\-mmm</c:formatCode>
                <c:ptCount val="7"/>
                <c:pt idx="0">
                  <c:v>44084</c:v>
                </c:pt>
                <c:pt idx="1">
                  <c:v>44085</c:v>
                </c:pt>
                <c:pt idx="2">
                  <c:v>44086</c:v>
                </c:pt>
                <c:pt idx="3">
                  <c:v>44087</c:v>
                </c:pt>
                <c:pt idx="4">
                  <c:v>44088</c:v>
                </c:pt>
                <c:pt idx="5">
                  <c:v>44089</c:v>
                </c:pt>
                <c:pt idx="6">
                  <c:v>44090</c:v>
                </c:pt>
              </c:numCache>
            </c:numRef>
          </c:cat>
          <c:val>
            <c:numRef>
              <c:f>'WEEKLY PUBLIC INFO'!$I$57:$O$57</c:f>
              <c:numCache>
                <c:formatCode>General</c:formatCode>
                <c:ptCount val="7"/>
                <c:pt idx="0">
                  <c:v>1068</c:v>
                </c:pt>
                <c:pt idx="1">
                  <c:v>1085</c:v>
                </c:pt>
                <c:pt idx="2">
                  <c:v>1097</c:v>
                </c:pt>
                <c:pt idx="3">
                  <c:v>1097</c:v>
                </c:pt>
                <c:pt idx="4">
                  <c:v>1088</c:v>
                </c:pt>
                <c:pt idx="5">
                  <c:v>1184</c:v>
                </c:pt>
                <c:pt idx="6">
                  <c:v>1191</c:v>
                </c:pt>
              </c:numCache>
            </c:numRef>
          </c:val>
          <c:smooth val="0"/>
        </c:ser>
        <c:ser>
          <c:idx val="1"/>
          <c:order val="1"/>
          <c:tx>
            <c:strRef>
              <c:f>'WEEKLY PUBLIC INFO'!$H$58</c:f>
              <c:strCache>
                <c:ptCount val="1"/>
                <c:pt idx="0">
                  <c:v>2019</c:v>
                </c:pt>
              </c:strCache>
            </c:strRef>
          </c:tx>
          <c:spPr>
            <a:ln w="28575" cap="rnd">
              <a:solidFill>
                <a:schemeClr val="accent4"/>
              </a:solidFill>
              <a:round/>
            </a:ln>
            <a:effectLst/>
          </c:spPr>
          <c:marker>
            <c:symbol val="none"/>
          </c:marker>
          <c:cat>
            <c:numRef>
              <c:f>'WEEKLY PUBLIC INFO'!$I$56:$O$56</c:f>
              <c:numCache>
                <c:formatCode>d\-mmm</c:formatCode>
                <c:ptCount val="7"/>
                <c:pt idx="0">
                  <c:v>44084</c:v>
                </c:pt>
                <c:pt idx="1">
                  <c:v>44085</c:v>
                </c:pt>
                <c:pt idx="2">
                  <c:v>44086</c:v>
                </c:pt>
                <c:pt idx="3">
                  <c:v>44087</c:v>
                </c:pt>
                <c:pt idx="4">
                  <c:v>44088</c:v>
                </c:pt>
                <c:pt idx="5">
                  <c:v>44089</c:v>
                </c:pt>
                <c:pt idx="6">
                  <c:v>44090</c:v>
                </c:pt>
              </c:numCache>
            </c:numRef>
          </c:cat>
          <c:val>
            <c:numRef>
              <c:f>'WEEKLY PUBLIC INFO'!$I$58:$O$58</c:f>
              <c:numCache>
                <c:formatCode>General</c:formatCode>
                <c:ptCount val="7"/>
                <c:pt idx="0">
                  <c:v>1073</c:v>
                </c:pt>
                <c:pt idx="1">
                  <c:v>1102</c:v>
                </c:pt>
                <c:pt idx="2">
                  <c:v>1078</c:v>
                </c:pt>
                <c:pt idx="3">
                  <c:v>1095</c:v>
                </c:pt>
                <c:pt idx="4">
                  <c:v>1082</c:v>
                </c:pt>
                <c:pt idx="5">
                  <c:v>1078</c:v>
                </c:pt>
                <c:pt idx="6">
                  <c:v>1067</c:v>
                </c:pt>
              </c:numCache>
            </c:numRef>
          </c:val>
          <c:smooth val="0"/>
        </c:ser>
        <c:dLbls>
          <c:showLegendKey val="0"/>
          <c:showVal val="0"/>
          <c:showCatName val="0"/>
          <c:showSerName val="0"/>
          <c:showPercent val="0"/>
          <c:showBubbleSize val="0"/>
        </c:dLbls>
        <c:smooth val="0"/>
        <c:axId val="512445392"/>
        <c:axId val="512445784"/>
      </c:lineChart>
      <c:dateAx>
        <c:axId val="512445392"/>
        <c:scaling>
          <c:orientation val="minMax"/>
        </c:scaling>
        <c:delete val="0"/>
        <c:axPos val="b"/>
        <c:numFmt formatCode="d\-mmm"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2445784"/>
        <c:crosses val="autoZero"/>
        <c:auto val="1"/>
        <c:lblOffset val="100"/>
        <c:baseTimeUnit val="days"/>
      </c:dateAx>
      <c:valAx>
        <c:axId val="512445784"/>
        <c:scaling>
          <c:orientation val="minMax"/>
          <c:min val="9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24453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'WEEKLY PUBLIC INFO'!$B$24</c:f>
              <c:strCache>
                <c:ptCount val="1"/>
                <c:pt idx="0">
                  <c:v>2020</c:v>
                </c:pt>
              </c:strCache>
            </c:strRef>
          </c:tx>
          <c:spPr>
            <a:ln w="28575" cap="rnd">
              <a:solidFill>
                <a:schemeClr val="accent2"/>
              </a:solidFill>
              <a:round/>
            </a:ln>
            <a:effectLst/>
          </c:spPr>
          <c:marker>
            <c:symbol val="none"/>
          </c:marker>
          <c:cat>
            <c:numRef>
              <c:f>'WEEKLY PUBLIC INFO'!$A$25:$A$207</c:f>
              <c:numCache>
                <c:formatCode>d\-mmm</c:formatCode>
                <c:ptCount val="183"/>
                <c:pt idx="0">
                  <c:v>43908</c:v>
                </c:pt>
                <c:pt idx="1">
                  <c:v>43909</c:v>
                </c:pt>
                <c:pt idx="2">
                  <c:v>43910</c:v>
                </c:pt>
                <c:pt idx="3">
                  <c:v>43911</c:v>
                </c:pt>
                <c:pt idx="4">
                  <c:v>43912</c:v>
                </c:pt>
                <c:pt idx="5">
                  <c:v>43913</c:v>
                </c:pt>
                <c:pt idx="6">
                  <c:v>43914</c:v>
                </c:pt>
                <c:pt idx="7">
                  <c:v>43915</c:v>
                </c:pt>
                <c:pt idx="8">
                  <c:v>43916</c:v>
                </c:pt>
                <c:pt idx="9">
                  <c:v>43917</c:v>
                </c:pt>
                <c:pt idx="10">
                  <c:v>43918</c:v>
                </c:pt>
                <c:pt idx="11">
                  <c:v>43919</c:v>
                </c:pt>
                <c:pt idx="12">
                  <c:v>43920</c:v>
                </c:pt>
                <c:pt idx="13">
                  <c:v>43921</c:v>
                </c:pt>
                <c:pt idx="14">
                  <c:v>43922</c:v>
                </c:pt>
                <c:pt idx="15">
                  <c:v>43923</c:v>
                </c:pt>
                <c:pt idx="16">
                  <c:v>43924</c:v>
                </c:pt>
                <c:pt idx="17">
                  <c:v>43925</c:v>
                </c:pt>
                <c:pt idx="18">
                  <c:v>43926</c:v>
                </c:pt>
                <c:pt idx="19">
                  <c:v>43927</c:v>
                </c:pt>
                <c:pt idx="20">
                  <c:v>43928</c:v>
                </c:pt>
                <c:pt idx="21">
                  <c:v>43929</c:v>
                </c:pt>
                <c:pt idx="22">
                  <c:v>43930</c:v>
                </c:pt>
                <c:pt idx="23">
                  <c:v>43931</c:v>
                </c:pt>
                <c:pt idx="24">
                  <c:v>43932</c:v>
                </c:pt>
                <c:pt idx="25">
                  <c:v>43933</c:v>
                </c:pt>
                <c:pt idx="26">
                  <c:v>43934</c:v>
                </c:pt>
                <c:pt idx="27">
                  <c:v>43935</c:v>
                </c:pt>
                <c:pt idx="28">
                  <c:v>43936</c:v>
                </c:pt>
                <c:pt idx="29">
                  <c:v>43937</c:v>
                </c:pt>
                <c:pt idx="30">
                  <c:v>43938</c:v>
                </c:pt>
                <c:pt idx="31">
                  <c:v>43939</c:v>
                </c:pt>
                <c:pt idx="32">
                  <c:v>43940</c:v>
                </c:pt>
                <c:pt idx="33">
                  <c:v>43941</c:v>
                </c:pt>
                <c:pt idx="34">
                  <c:v>43942</c:v>
                </c:pt>
                <c:pt idx="35">
                  <c:v>43943</c:v>
                </c:pt>
                <c:pt idx="36">
                  <c:v>43944</c:v>
                </c:pt>
                <c:pt idx="37">
                  <c:v>43945</c:v>
                </c:pt>
                <c:pt idx="38">
                  <c:v>43946</c:v>
                </c:pt>
                <c:pt idx="39">
                  <c:v>43947</c:v>
                </c:pt>
                <c:pt idx="40">
                  <c:v>43948</c:v>
                </c:pt>
                <c:pt idx="41">
                  <c:v>43949</c:v>
                </c:pt>
                <c:pt idx="42">
                  <c:v>43950</c:v>
                </c:pt>
                <c:pt idx="43">
                  <c:v>43951</c:v>
                </c:pt>
                <c:pt idx="44">
                  <c:v>43952</c:v>
                </c:pt>
                <c:pt idx="45">
                  <c:v>43953</c:v>
                </c:pt>
                <c:pt idx="46">
                  <c:v>43954</c:v>
                </c:pt>
                <c:pt idx="47">
                  <c:v>43955</c:v>
                </c:pt>
                <c:pt idx="48">
                  <c:v>43956</c:v>
                </c:pt>
                <c:pt idx="49">
                  <c:v>43957</c:v>
                </c:pt>
                <c:pt idx="50">
                  <c:v>43958</c:v>
                </c:pt>
                <c:pt idx="51">
                  <c:v>43959</c:v>
                </c:pt>
                <c:pt idx="52">
                  <c:v>43960</c:v>
                </c:pt>
                <c:pt idx="53">
                  <c:v>43961</c:v>
                </c:pt>
                <c:pt idx="54">
                  <c:v>43962</c:v>
                </c:pt>
                <c:pt idx="55">
                  <c:v>43963</c:v>
                </c:pt>
                <c:pt idx="56">
                  <c:v>43964</c:v>
                </c:pt>
                <c:pt idx="57">
                  <c:v>43965</c:v>
                </c:pt>
                <c:pt idx="58">
                  <c:v>43966</c:v>
                </c:pt>
                <c:pt idx="59">
                  <c:v>43967</c:v>
                </c:pt>
                <c:pt idx="60">
                  <c:v>43968</c:v>
                </c:pt>
                <c:pt idx="61">
                  <c:v>43969</c:v>
                </c:pt>
                <c:pt idx="62">
                  <c:v>43970</c:v>
                </c:pt>
                <c:pt idx="63">
                  <c:v>43971</c:v>
                </c:pt>
                <c:pt idx="64">
                  <c:v>43972</c:v>
                </c:pt>
                <c:pt idx="65">
                  <c:v>43973</c:v>
                </c:pt>
                <c:pt idx="66">
                  <c:v>43974</c:v>
                </c:pt>
                <c:pt idx="67">
                  <c:v>43975</c:v>
                </c:pt>
                <c:pt idx="68">
                  <c:v>43976</c:v>
                </c:pt>
                <c:pt idx="69">
                  <c:v>43977</c:v>
                </c:pt>
                <c:pt idx="70">
                  <c:v>43978</c:v>
                </c:pt>
                <c:pt idx="71">
                  <c:v>43979</c:v>
                </c:pt>
                <c:pt idx="72">
                  <c:v>43980</c:v>
                </c:pt>
                <c:pt idx="73">
                  <c:v>43981</c:v>
                </c:pt>
                <c:pt idx="74">
                  <c:v>43982</c:v>
                </c:pt>
                <c:pt idx="75">
                  <c:v>43983</c:v>
                </c:pt>
                <c:pt idx="76">
                  <c:v>43984</c:v>
                </c:pt>
                <c:pt idx="77">
                  <c:v>43985</c:v>
                </c:pt>
                <c:pt idx="78">
                  <c:v>43986</c:v>
                </c:pt>
                <c:pt idx="79">
                  <c:v>43987</c:v>
                </c:pt>
                <c:pt idx="80">
                  <c:v>43988</c:v>
                </c:pt>
                <c:pt idx="81">
                  <c:v>43989</c:v>
                </c:pt>
                <c:pt idx="82">
                  <c:v>43990</c:v>
                </c:pt>
                <c:pt idx="83">
                  <c:v>43991</c:v>
                </c:pt>
                <c:pt idx="84">
                  <c:v>43992</c:v>
                </c:pt>
                <c:pt idx="85">
                  <c:v>43993</c:v>
                </c:pt>
                <c:pt idx="86">
                  <c:v>43994</c:v>
                </c:pt>
                <c:pt idx="87">
                  <c:v>43995</c:v>
                </c:pt>
                <c:pt idx="88">
                  <c:v>43996</c:v>
                </c:pt>
                <c:pt idx="89">
                  <c:v>43997</c:v>
                </c:pt>
                <c:pt idx="90">
                  <c:v>43998</c:v>
                </c:pt>
                <c:pt idx="91">
                  <c:v>43999</c:v>
                </c:pt>
                <c:pt idx="92">
                  <c:v>44000</c:v>
                </c:pt>
                <c:pt idx="93">
                  <c:v>44001</c:v>
                </c:pt>
                <c:pt idx="94">
                  <c:v>44002</c:v>
                </c:pt>
                <c:pt idx="95">
                  <c:v>44003</c:v>
                </c:pt>
                <c:pt idx="96">
                  <c:v>44004</c:v>
                </c:pt>
                <c:pt idx="97">
                  <c:v>44005</c:v>
                </c:pt>
                <c:pt idx="98">
                  <c:v>44006</c:v>
                </c:pt>
                <c:pt idx="99">
                  <c:v>44007</c:v>
                </c:pt>
                <c:pt idx="100">
                  <c:v>44008</c:v>
                </c:pt>
                <c:pt idx="101">
                  <c:v>44009</c:v>
                </c:pt>
                <c:pt idx="102">
                  <c:v>44010</c:v>
                </c:pt>
                <c:pt idx="103">
                  <c:v>44011</c:v>
                </c:pt>
                <c:pt idx="104">
                  <c:v>44012</c:v>
                </c:pt>
                <c:pt idx="105">
                  <c:v>44013</c:v>
                </c:pt>
                <c:pt idx="106">
                  <c:v>44014</c:v>
                </c:pt>
                <c:pt idx="107">
                  <c:v>44015</c:v>
                </c:pt>
                <c:pt idx="108">
                  <c:v>44016</c:v>
                </c:pt>
                <c:pt idx="109">
                  <c:v>44017</c:v>
                </c:pt>
                <c:pt idx="110">
                  <c:v>44018</c:v>
                </c:pt>
                <c:pt idx="111">
                  <c:v>44019</c:v>
                </c:pt>
                <c:pt idx="112">
                  <c:v>44020</c:v>
                </c:pt>
                <c:pt idx="113">
                  <c:v>44021</c:v>
                </c:pt>
                <c:pt idx="114">
                  <c:v>44022</c:v>
                </c:pt>
                <c:pt idx="115">
                  <c:v>44023</c:v>
                </c:pt>
                <c:pt idx="116">
                  <c:v>44024</c:v>
                </c:pt>
                <c:pt idx="117">
                  <c:v>44025</c:v>
                </c:pt>
                <c:pt idx="118">
                  <c:v>44026</c:v>
                </c:pt>
                <c:pt idx="119">
                  <c:v>44027</c:v>
                </c:pt>
                <c:pt idx="120">
                  <c:v>44028</c:v>
                </c:pt>
                <c:pt idx="121">
                  <c:v>44029</c:v>
                </c:pt>
                <c:pt idx="122">
                  <c:v>44030</c:v>
                </c:pt>
                <c:pt idx="123">
                  <c:v>44031</c:v>
                </c:pt>
                <c:pt idx="124">
                  <c:v>44032</c:v>
                </c:pt>
                <c:pt idx="125">
                  <c:v>44033</c:v>
                </c:pt>
                <c:pt idx="126">
                  <c:v>44034</c:v>
                </c:pt>
                <c:pt idx="127">
                  <c:v>44035</c:v>
                </c:pt>
                <c:pt idx="128">
                  <c:v>44036</c:v>
                </c:pt>
                <c:pt idx="129">
                  <c:v>44037</c:v>
                </c:pt>
                <c:pt idx="130">
                  <c:v>44038</c:v>
                </c:pt>
                <c:pt idx="131">
                  <c:v>44039</c:v>
                </c:pt>
                <c:pt idx="132">
                  <c:v>44040</c:v>
                </c:pt>
                <c:pt idx="133">
                  <c:v>44041</c:v>
                </c:pt>
                <c:pt idx="134">
                  <c:v>44042</c:v>
                </c:pt>
                <c:pt idx="135">
                  <c:v>44043</c:v>
                </c:pt>
                <c:pt idx="136">
                  <c:v>44044</c:v>
                </c:pt>
                <c:pt idx="137">
                  <c:v>44045</c:v>
                </c:pt>
                <c:pt idx="138">
                  <c:v>44046</c:v>
                </c:pt>
                <c:pt idx="139">
                  <c:v>44047</c:v>
                </c:pt>
                <c:pt idx="140">
                  <c:v>44048</c:v>
                </c:pt>
                <c:pt idx="141">
                  <c:v>44049</c:v>
                </c:pt>
                <c:pt idx="142">
                  <c:v>44050</c:v>
                </c:pt>
                <c:pt idx="143">
                  <c:v>44051</c:v>
                </c:pt>
                <c:pt idx="144">
                  <c:v>44052</c:v>
                </c:pt>
                <c:pt idx="145">
                  <c:v>44053</c:v>
                </c:pt>
                <c:pt idx="146">
                  <c:v>44054</c:v>
                </c:pt>
                <c:pt idx="147">
                  <c:v>44055</c:v>
                </c:pt>
                <c:pt idx="148">
                  <c:v>44056</c:v>
                </c:pt>
                <c:pt idx="149">
                  <c:v>44057</c:v>
                </c:pt>
                <c:pt idx="150">
                  <c:v>44058</c:v>
                </c:pt>
                <c:pt idx="151">
                  <c:v>44059</c:v>
                </c:pt>
                <c:pt idx="152">
                  <c:v>44060</c:v>
                </c:pt>
                <c:pt idx="153">
                  <c:v>44061</c:v>
                </c:pt>
                <c:pt idx="154">
                  <c:v>44062</c:v>
                </c:pt>
                <c:pt idx="155">
                  <c:v>44063</c:v>
                </c:pt>
                <c:pt idx="156">
                  <c:v>44064</c:v>
                </c:pt>
                <c:pt idx="157">
                  <c:v>44065</c:v>
                </c:pt>
                <c:pt idx="158">
                  <c:v>44066</c:v>
                </c:pt>
                <c:pt idx="159">
                  <c:v>44067</c:v>
                </c:pt>
                <c:pt idx="160">
                  <c:v>44068</c:v>
                </c:pt>
                <c:pt idx="161">
                  <c:v>44069</c:v>
                </c:pt>
                <c:pt idx="162">
                  <c:v>44070</c:v>
                </c:pt>
                <c:pt idx="163">
                  <c:v>44071</c:v>
                </c:pt>
                <c:pt idx="164">
                  <c:v>44072</c:v>
                </c:pt>
                <c:pt idx="165">
                  <c:v>44073</c:v>
                </c:pt>
                <c:pt idx="166">
                  <c:v>44074</c:v>
                </c:pt>
                <c:pt idx="167">
                  <c:v>44075</c:v>
                </c:pt>
                <c:pt idx="168">
                  <c:v>44076</c:v>
                </c:pt>
                <c:pt idx="169">
                  <c:v>44077</c:v>
                </c:pt>
                <c:pt idx="170">
                  <c:v>44078</c:v>
                </c:pt>
                <c:pt idx="171">
                  <c:v>44079</c:v>
                </c:pt>
                <c:pt idx="172">
                  <c:v>44080</c:v>
                </c:pt>
                <c:pt idx="173">
                  <c:v>44081</c:v>
                </c:pt>
                <c:pt idx="174">
                  <c:v>44082</c:v>
                </c:pt>
                <c:pt idx="175">
                  <c:v>44083</c:v>
                </c:pt>
                <c:pt idx="176">
                  <c:v>44084</c:v>
                </c:pt>
                <c:pt idx="177">
                  <c:v>44085</c:v>
                </c:pt>
                <c:pt idx="178">
                  <c:v>44086</c:v>
                </c:pt>
                <c:pt idx="179">
                  <c:v>44087</c:v>
                </c:pt>
                <c:pt idx="180">
                  <c:v>44088</c:v>
                </c:pt>
                <c:pt idx="181">
                  <c:v>44089</c:v>
                </c:pt>
                <c:pt idx="182">
                  <c:v>44090</c:v>
                </c:pt>
              </c:numCache>
            </c:numRef>
          </c:cat>
          <c:val>
            <c:numRef>
              <c:f>'WEEKLY PUBLIC INFO'!$B$25:$B$207</c:f>
              <c:numCache>
                <c:formatCode>General</c:formatCode>
                <c:ptCount val="183"/>
                <c:pt idx="0">
                  <c:v>1424</c:v>
                </c:pt>
                <c:pt idx="1">
                  <c:v>1725</c:v>
                </c:pt>
                <c:pt idx="2">
                  <c:v>2587</c:v>
                </c:pt>
                <c:pt idx="3">
                  <c:v>2681</c:v>
                </c:pt>
                <c:pt idx="4">
                  <c:v>2765</c:v>
                </c:pt>
                <c:pt idx="5">
                  <c:v>2926</c:v>
                </c:pt>
                <c:pt idx="6">
                  <c:v>3238</c:v>
                </c:pt>
                <c:pt idx="7">
                  <c:v>3460</c:v>
                </c:pt>
                <c:pt idx="8">
                  <c:v>3619</c:v>
                </c:pt>
                <c:pt idx="9">
                  <c:v>3669</c:v>
                </c:pt>
                <c:pt idx="10">
                  <c:v>3731</c:v>
                </c:pt>
                <c:pt idx="11">
                  <c:v>3745</c:v>
                </c:pt>
                <c:pt idx="12">
                  <c:v>3716</c:v>
                </c:pt>
                <c:pt idx="13">
                  <c:v>3688</c:v>
                </c:pt>
                <c:pt idx="14">
                  <c:v>3562</c:v>
                </c:pt>
                <c:pt idx="15">
                  <c:v>3421</c:v>
                </c:pt>
                <c:pt idx="16">
                  <c:v>3330</c:v>
                </c:pt>
                <c:pt idx="17">
                  <c:v>3258</c:v>
                </c:pt>
                <c:pt idx="18">
                  <c:v>3214</c:v>
                </c:pt>
                <c:pt idx="19">
                  <c:v>3114</c:v>
                </c:pt>
                <c:pt idx="20">
                  <c:v>2992</c:v>
                </c:pt>
                <c:pt idx="21">
                  <c:v>2871</c:v>
                </c:pt>
                <c:pt idx="22">
                  <c:v>2823</c:v>
                </c:pt>
                <c:pt idx="23">
                  <c:v>2730</c:v>
                </c:pt>
                <c:pt idx="24">
                  <c:v>2653</c:v>
                </c:pt>
                <c:pt idx="25">
                  <c:v>2619</c:v>
                </c:pt>
                <c:pt idx="26">
                  <c:v>2548</c:v>
                </c:pt>
                <c:pt idx="27">
                  <c:v>2440</c:v>
                </c:pt>
                <c:pt idx="28">
                  <c:v>2376</c:v>
                </c:pt>
                <c:pt idx="29">
                  <c:v>2347</c:v>
                </c:pt>
                <c:pt idx="30">
                  <c:v>2333</c:v>
                </c:pt>
                <c:pt idx="31">
                  <c:v>2301</c:v>
                </c:pt>
                <c:pt idx="32">
                  <c:v>2292</c:v>
                </c:pt>
                <c:pt idx="33">
                  <c:v>2268</c:v>
                </c:pt>
                <c:pt idx="34">
                  <c:v>2175</c:v>
                </c:pt>
                <c:pt idx="35">
                  <c:v>2105</c:v>
                </c:pt>
                <c:pt idx="36">
                  <c:v>2069</c:v>
                </c:pt>
                <c:pt idx="37">
                  <c:v>2015</c:v>
                </c:pt>
                <c:pt idx="38">
                  <c:v>1981</c:v>
                </c:pt>
                <c:pt idx="39">
                  <c:v>1954</c:v>
                </c:pt>
                <c:pt idx="40">
                  <c:v>1926</c:v>
                </c:pt>
                <c:pt idx="41">
                  <c:v>1870</c:v>
                </c:pt>
                <c:pt idx="42">
                  <c:v>1815</c:v>
                </c:pt>
                <c:pt idx="43">
                  <c:v>1783</c:v>
                </c:pt>
                <c:pt idx="44">
                  <c:v>1779</c:v>
                </c:pt>
                <c:pt idx="45">
                  <c:v>1720</c:v>
                </c:pt>
                <c:pt idx="46">
                  <c:v>1709</c:v>
                </c:pt>
                <c:pt idx="47">
                  <c:v>1686</c:v>
                </c:pt>
                <c:pt idx="48">
                  <c:v>1626</c:v>
                </c:pt>
                <c:pt idx="49">
                  <c:v>1550</c:v>
                </c:pt>
                <c:pt idx="50">
                  <c:v>1486</c:v>
                </c:pt>
                <c:pt idx="51">
                  <c:v>1385</c:v>
                </c:pt>
                <c:pt idx="52">
                  <c:v>1293</c:v>
                </c:pt>
                <c:pt idx="53">
                  <c:v>1266</c:v>
                </c:pt>
                <c:pt idx="54">
                  <c:v>1249</c:v>
                </c:pt>
                <c:pt idx="55">
                  <c:v>1217</c:v>
                </c:pt>
                <c:pt idx="56">
                  <c:v>1194</c:v>
                </c:pt>
                <c:pt idx="57">
                  <c:v>1182</c:v>
                </c:pt>
                <c:pt idx="58">
                  <c:v>1137</c:v>
                </c:pt>
                <c:pt idx="59">
                  <c:v>1102</c:v>
                </c:pt>
                <c:pt idx="60">
                  <c:v>1081</c:v>
                </c:pt>
                <c:pt idx="61">
                  <c:v>1072</c:v>
                </c:pt>
                <c:pt idx="62">
                  <c:v>1060</c:v>
                </c:pt>
                <c:pt idx="63">
                  <c:v>1053</c:v>
                </c:pt>
                <c:pt idx="64">
                  <c:v>1043</c:v>
                </c:pt>
                <c:pt idx="65">
                  <c:v>1058</c:v>
                </c:pt>
                <c:pt idx="66">
                  <c:v>1046</c:v>
                </c:pt>
                <c:pt idx="67">
                  <c:v>1026</c:v>
                </c:pt>
                <c:pt idx="68">
                  <c:v>1006</c:v>
                </c:pt>
                <c:pt idx="69">
                  <c:v>984</c:v>
                </c:pt>
                <c:pt idx="70">
                  <c:v>970</c:v>
                </c:pt>
                <c:pt idx="71">
                  <c:v>963</c:v>
                </c:pt>
                <c:pt idx="72">
                  <c:v>974</c:v>
                </c:pt>
                <c:pt idx="73">
                  <c:v>960</c:v>
                </c:pt>
                <c:pt idx="74">
                  <c:v>931</c:v>
                </c:pt>
                <c:pt idx="75">
                  <c:v>929</c:v>
                </c:pt>
                <c:pt idx="76">
                  <c:v>915</c:v>
                </c:pt>
                <c:pt idx="77">
                  <c:v>910</c:v>
                </c:pt>
                <c:pt idx="78">
                  <c:v>900</c:v>
                </c:pt>
                <c:pt idx="79">
                  <c:v>905</c:v>
                </c:pt>
                <c:pt idx="80">
                  <c:v>899</c:v>
                </c:pt>
                <c:pt idx="81">
                  <c:v>904</c:v>
                </c:pt>
                <c:pt idx="82">
                  <c:v>889</c:v>
                </c:pt>
                <c:pt idx="83">
                  <c:v>887</c:v>
                </c:pt>
                <c:pt idx="84">
                  <c:v>903</c:v>
                </c:pt>
                <c:pt idx="85">
                  <c:v>900</c:v>
                </c:pt>
                <c:pt idx="86">
                  <c:v>891</c:v>
                </c:pt>
                <c:pt idx="87">
                  <c:v>888</c:v>
                </c:pt>
                <c:pt idx="88">
                  <c:v>883</c:v>
                </c:pt>
                <c:pt idx="89">
                  <c:v>894</c:v>
                </c:pt>
                <c:pt idx="90">
                  <c:v>886</c:v>
                </c:pt>
                <c:pt idx="91">
                  <c:v>887</c:v>
                </c:pt>
                <c:pt idx="92">
                  <c:v>872</c:v>
                </c:pt>
                <c:pt idx="93">
                  <c:v>868</c:v>
                </c:pt>
                <c:pt idx="94">
                  <c:v>869</c:v>
                </c:pt>
                <c:pt idx="95">
                  <c:v>864</c:v>
                </c:pt>
                <c:pt idx="96">
                  <c:v>861</c:v>
                </c:pt>
                <c:pt idx="97">
                  <c:v>861</c:v>
                </c:pt>
                <c:pt idx="98">
                  <c:v>857</c:v>
                </c:pt>
                <c:pt idx="99">
                  <c:v>853</c:v>
                </c:pt>
                <c:pt idx="100">
                  <c:v>845</c:v>
                </c:pt>
                <c:pt idx="101">
                  <c:v>840</c:v>
                </c:pt>
                <c:pt idx="102">
                  <c:v>841</c:v>
                </c:pt>
                <c:pt idx="103">
                  <c:v>825</c:v>
                </c:pt>
                <c:pt idx="104">
                  <c:v>839</c:v>
                </c:pt>
                <c:pt idx="105">
                  <c:v>823</c:v>
                </c:pt>
                <c:pt idx="106">
                  <c:v>826</c:v>
                </c:pt>
                <c:pt idx="107">
                  <c:v>831</c:v>
                </c:pt>
                <c:pt idx="108">
                  <c:v>842</c:v>
                </c:pt>
                <c:pt idx="109">
                  <c:v>832</c:v>
                </c:pt>
                <c:pt idx="110">
                  <c:v>815</c:v>
                </c:pt>
                <c:pt idx="111">
                  <c:v>801</c:v>
                </c:pt>
                <c:pt idx="112">
                  <c:v>806</c:v>
                </c:pt>
                <c:pt idx="113">
                  <c:v>810</c:v>
                </c:pt>
                <c:pt idx="114">
                  <c:v>819</c:v>
                </c:pt>
                <c:pt idx="115">
                  <c:v>823</c:v>
                </c:pt>
                <c:pt idx="116">
                  <c:v>818</c:v>
                </c:pt>
                <c:pt idx="117">
                  <c:v>810</c:v>
                </c:pt>
                <c:pt idx="118">
                  <c:v>809</c:v>
                </c:pt>
                <c:pt idx="119">
                  <c:v>808</c:v>
                </c:pt>
                <c:pt idx="120">
                  <c:v>798</c:v>
                </c:pt>
                <c:pt idx="121">
                  <c:v>811</c:v>
                </c:pt>
                <c:pt idx="122">
                  <c:v>794</c:v>
                </c:pt>
                <c:pt idx="123">
                  <c:v>787</c:v>
                </c:pt>
                <c:pt idx="124">
                  <c:v>796</c:v>
                </c:pt>
                <c:pt idx="125">
                  <c:v>800</c:v>
                </c:pt>
                <c:pt idx="126">
                  <c:v>802</c:v>
                </c:pt>
                <c:pt idx="127">
                  <c:v>804</c:v>
                </c:pt>
                <c:pt idx="128">
                  <c:v>814</c:v>
                </c:pt>
                <c:pt idx="129">
                  <c:v>809</c:v>
                </c:pt>
                <c:pt idx="130">
                  <c:v>806</c:v>
                </c:pt>
                <c:pt idx="131">
                  <c:v>801</c:v>
                </c:pt>
                <c:pt idx="132">
                  <c:v>821</c:v>
                </c:pt>
                <c:pt idx="133">
                  <c:v>826</c:v>
                </c:pt>
                <c:pt idx="134">
                  <c:v>831</c:v>
                </c:pt>
                <c:pt idx="135">
                  <c:v>867</c:v>
                </c:pt>
                <c:pt idx="136">
                  <c:v>838</c:v>
                </c:pt>
                <c:pt idx="137">
                  <c:v>835</c:v>
                </c:pt>
                <c:pt idx="138">
                  <c:v>804</c:v>
                </c:pt>
                <c:pt idx="139">
                  <c:v>806</c:v>
                </c:pt>
                <c:pt idx="140">
                  <c:v>804</c:v>
                </c:pt>
                <c:pt idx="141">
                  <c:v>811</c:v>
                </c:pt>
                <c:pt idx="142">
                  <c:v>814</c:v>
                </c:pt>
                <c:pt idx="143">
                  <c:v>810</c:v>
                </c:pt>
                <c:pt idx="144">
                  <c:v>822</c:v>
                </c:pt>
                <c:pt idx="145">
                  <c:v>822</c:v>
                </c:pt>
                <c:pt idx="146">
                  <c:v>811</c:v>
                </c:pt>
                <c:pt idx="147">
                  <c:v>821</c:v>
                </c:pt>
                <c:pt idx="148">
                  <c:v>836</c:v>
                </c:pt>
                <c:pt idx="149">
                  <c:v>829</c:v>
                </c:pt>
                <c:pt idx="150">
                  <c:v>830</c:v>
                </c:pt>
                <c:pt idx="151">
                  <c:v>824</c:v>
                </c:pt>
                <c:pt idx="152">
                  <c:v>819</c:v>
                </c:pt>
                <c:pt idx="153">
                  <c:v>846</c:v>
                </c:pt>
                <c:pt idx="154">
                  <c:v>866</c:v>
                </c:pt>
                <c:pt idx="155">
                  <c:v>878</c:v>
                </c:pt>
                <c:pt idx="156">
                  <c:v>913</c:v>
                </c:pt>
                <c:pt idx="157">
                  <c:v>913</c:v>
                </c:pt>
                <c:pt idx="158">
                  <c:v>908</c:v>
                </c:pt>
                <c:pt idx="159">
                  <c:v>898</c:v>
                </c:pt>
                <c:pt idx="160">
                  <c:v>994</c:v>
                </c:pt>
                <c:pt idx="161">
                  <c:v>1067</c:v>
                </c:pt>
                <c:pt idx="162">
                  <c:v>1074</c:v>
                </c:pt>
                <c:pt idx="163">
                  <c:v>1116</c:v>
                </c:pt>
                <c:pt idx="164">
                  <c:v>1151</c:v>
                </c:pt>
                <c:pt idx="165">
                  <c:v>1115</c:v>
                </c:pt>
                <c:pt idx="166">
                  <c:v>1059</c:v>
                </c:pt>
                <c:pt idx="167">
                  <c:v>1050</c:v>
                </c:pt>
                <c:pt idx="168">
                  <c:v>1059</c:v>
                </c:pt>
                <c:pt idx="169">
                  <c:v>1048</c:v>
                </c:pt>
                <c:pt idx="170">
                  <c:v>1051</c:v>
                </c:pt>
                <c:pt idx="171">
                  <c:v>1031</c:v>
                </c:pt>
                <c:pt idx="172">
                  <c:v>1038</c:v>
                </c:pt>
                <c:pt idx="173">
                  <c:v>1013</c:v>
                </c:pt>
                <c:pt idx="174">
                  <c:v>1018</c:v>
                </c:pt>
                <c:pt idx="175">
                  <c:v>1046</c:v>
                </c:pt>
                <c:pt idx="176">
                  <c:v>1068</c:v>
                </c:pt>
                <c:pt idx="177">
                  <c:v>1085</c:v>
                </c:pt>
                <c:pt idx="178">
                  <c:v>1097</c:v>
                </c:pt>
                <c:pt idx="179">
                  <c:v>1097</c:v>
                </c:pt>
                <c:pt idx="180">
                  <c:v>1088</c:v>
                </c:pt>
                <c:pt idx="181">
                  <c:v>1184</c:v>
                </c:pt>
                <c:pt idx="182">
                  <c:v>1191</c:v>
                </c:pt>
              </c:numCache>
            </c:numRef>
          </c:val>
          <c:smooth val="0"/>
        </c:ser>
        <c:ser>
          <c:idx val="1"/>
          <c:order val="1"/>
          <c:tx>
            <c:strRef>
              <c:f>'WEEKLY PUBLIC INFO'!$C$24</c:f>
              <c:strCache>
                <c:ptCount val="1"/>
                <c:pt idx="0">
                  <c:v>2019</c:v>
                </c:pt>
              </c:strCache>
            </c:strRef>
          </c:tx>
          <c:spPr>
            <a:ln w="28575" cap="rnd">
              <a:solidFill>
                <a:srgbClr val="FFC000"/>
              </a:solidFill>
              <a:round/>
            </a:ln>
            <a:effectLst/>
          </c:spPr>
          <c:marker>
            <c:symbol val="none"/>
          </c:marker>
          <c:cat>
            <c:numRef>
              <c:f>'WEEKLY PUBLIC INFO'!$A$25:$A$207</c:f>
              <c:numCache>
                <c:formatCode>d\-mmm</c:formatCode>
                <c:ptCount val="183"/>
                <c:pt idx="0">
                  <c:v>43908</c:v>
                </c:pt>
                <c:pt idx="1">
                  <c:v>43909</c:v>
                </c:pt>
                <c:pt idx="2">
                  <c:v>43910</c:v>
                </c:pt>
                <c:pt idx="3">
                  <c:v>43911</c:v>
                </c:pt>
                <c:pt idx="4">
                  <c:v>43912</c:v>
                </c:pt>
                <c:pt idx="5">
                  <c:v>43913</c:v>
                </c:pt>
                <c:pt idx="6">
                  <c:v>43914</c:v>
                </c:pt>
                <c:pt idx="7">
                  <c:v>43915</c:v>
                </c:pt>
                <c:pt idx="8">
                  <c:v>43916</c:v>
                </c:pt>
                <c:pt idx="9">
                  <c:v>43917</c:v>
                </c:pt>
                <c:pt idx="10">
                  <c:v>43918</c:v>
                </c:pt>
                <c:pt idx="11">
                  <c:v>43919</c:v>
                </c:pt>
                <c:pt idx="12">
                  <c:v>43920</c:v>
                </c:pt>
                <c:pt idx="13">
                  <c:v>43921</c:v>
                </c:pt>
                <c:pt idx="14">
                  <c:v>43922</c:v>
                </c:pt>
                <c:pt idx="15">
                  <c:v>43923</c:v>
                </c:pt>
                <c:pt idx="16">
                  <c:v>43924</c:v>
                </c:pt>
                <c:pt idx="17">
                  <c:v>43925</c:v>
                </c:pt>
                <c:pt idx="18">
                  <c:v>43926</c:v>
                </c:pt>
                <c:pt idx="19">
                  <c:v>43927</c:v>
                </c:pt>
                <c:pt idx="20">
                  <c:v>43928</c:v>
                </c:pt>
                <c:pt idx="21">
                  <c:v>43929</c:v>
                </c:pt>
                <c:pt idx="22">
                  <c:v>43930</c:v>
                </c:pt>
                <c:pt idx="23">
                  <c:v>43931</c:v>
                </c:pt>
                <c:pt idx="24">
                  <c:v>43932</c:v>
                </c:pt>
                <c:pt idx="25">
                  <c:v>43933</c:v>
                </c:pt>
                <c:pt idx="26">
                  <c:v>43934</c:v>
                </c:pt>
                <c:pt idx="27">
                  <c:v>43935</c:v>
                </c:pt>
                <c:pt idx="28">
                  <c:v>43936</c:v>
                </c:pt>
                <c:pt idx="29">
                  <c:v>43937</c:v>
                </c:pt>
                <c:pt idx="30">
                  <c:v>43938</c:v>
                </c:pt>
                <c:pt idx="31">
                  <c:v>43939</c:v>
                </c:pt>
                <c:pt idx="32">
                  <c:v>43940</c:v>
                </c:pt>
                <c:pt idx="33">
                  <c:v>43941</c:v>
                </c:pt>
                <c:pt idx="34">
                  <c:v>43942</c:v>
                </c:pt>
                <c:pt idx="35">
                  <c:v>43943</c:v>
                </c:pt>
                <c:pt idx="36">
                  <c:v>43944</c:v>
                </c:pt>
                <c:pt idx="37">
                  <c:v>43945</c:v>
                </c:pt>
                <c:pt idx="38">
                  <c:v>43946</c:v>
                </c:pt>
                <c:pt idx="39">
                  <c:v>43947</c:v>
                </c:pt>
                <c:pt idx="40">
                  <c:v>43948</c:v>
                </c:pt>
                <c:pt idx="41">
                  <c:v>43949</c:v>
                </c:pt>
                <c:pt idx="42">
                  <c:v>43950</c:v>
                </c:pt>
                <c:pt idx="43">
                  <c:v>43951</c:v>
                </c:pt>
                <c:pt idx="44">
                  <c:v>43952</c:v>
                </c:pt>
                <c:pt idx="45">
                  <c:v>43953</c:v>
                </c:pt>
                <c:pt idx="46">
                  <c:v>43954</c:v>
                </c:pt>
                <c:pt idx="47">
                  <c:v>43955</c:v>
                </c:pt>
                <c:pt idx="48">
                  <c:v>43956</c:v>
                </c:pt>
                <c:pt idx="49">
                  <c:v>43957</c:v>
                </c:pt>
                <c:pt idx="50">
                  <c:v>43958</c:v>
                </c:pt>
                <c:pt idx="51">
                  <c:v>43959</c:v>
                </c:pt>
                <c:pt idx="52">
                  <c:v>43960</c:v>
                </c:pt>
                <c:pt idx="53">
                  <c:v>43961</c:v>
                </c:pt>
                <c:pt idx="54">
                  <c:v>43962</c:v>
                </c:pt>
                <c:pt idx="55">
                  <c:v>43963</c:v>
                </c:pt>
                <c:pt idx="56">
                  <c:v>43964</c:v>
                </c:pt>
                <c:pt idx="57">
                  <c:v>43965</c:v>
                </c:pt>
                <c:pt idx="58">
                  <c:v>43966</c:v>
                </c:pt>
                <c:pt idx="59">
                  <c:v>43967</c:v>
                </c:pt>
                <c:pt idx="60">
                  <c:v>43968</c:v>
                </c:pt>
                <c:pt idx="61">
                  <c:v>43969</c:v>
                </c:pt>
                <c:pt idx="62">
                  <c:v>43970</c:v>
                </c:pt>
                <c:pt idx="63">
                  <c:v>43971</c:v>
                </c:pt>
                <c:pt idx="64">
                  <c:v>43972</c:v>
                </c:pt>
                <c:pt idx="65">
                  <c:v>43973</c:v>
                </c:pt>
                <c:pt idx="66">
                  <c:v>43974</c:v>
                </c:pt>
                <c:pt idx="67">
                  <c:v>43975</c:v>
                </c:pt>
                <c:pt idx="68">
                  <c:v>43976</c:v>
                </c:pt>
                <c:pt idx="69">
                  <c:v>43977</c:v>
                </c:pt>
                <c:pt idx="70">
                  <c:v>43978</c:v>
                </c:pt>
                <c:pt idx="71">
                  <c:v>43979</c:v>
                </c:pt>
                <c:pt idx="72">
                  <c:v>43980</c:v>
                </c:pt>
                <c:pt idx="73">
                  <c:v>43981</c:v>
                </c:pt>
                <c:pt idx="74">
                  <c:v>43982</c:v>
                </c:pt>
                <c:pt idx="75">
                  <c:v>43983</c:v>
                </c:pt>
                <c:pt idx="76">
                  <c:v>43984</c:v>
                </c:pt>
                <c:pt idx="77">
                  <c:v>43985</c:v>
                </c:pt>
                <c:pt idx="78">
                  <c:v>43986</c:v>
                </c:pt>
                <c:pt idx="79">
                  <c:v>43987</c:v>
                </c:pt>
                <c:pt idx="80">
                  <c:v>43988</c:v>
                </c:pt>
                <c:pt idx="81">
                  <c:v>43989</c:v>
                </c:pt>
                <c:pt idx="82">
                  <c:v>43990</c:v>
                </c:pt>
                <c:pt idx="83">
                  <c:v>43991</c:v>
                </c:pt>
                <c:pt idx="84">
                  <c:v>43992</c:v>
                </c:pt>
                <c:pt idx="85">
                  <c:v>43993</c:v>
                </c:pt>
                <c:pt idx="86">
                  <c:v>43994</c:v>
                </c:pt>
                <c:pt idx="87">
                  <c:v>43995</c:v>
                </c:pt>
                <c:pt idx="88">
                  <c:v>43996</c:v>
                </c:pt>
                <c:pt idx="89">
                  <c:v>43997</c:v>
                </c:pt>
                <c:pt idx="90">
                  <c:v>43998</c:v>
                </c:pt>
                <c:pt idx="91">
                  <c:v>43999</c:v>
                </c:pt>
                <c:pt idx="92">
                  <c:v>44000</c:v>
                </c:pt>
                <c:pt idx="93">
                  <c:v>44001</c:v>
                </c:pt>
                <c:pt idx="94">
                  <c:v>44002</c:v>
                </c:pt>
                <c:pt idx="95">
                  <c:v>44003</c:v>
                </c:pt>
                <c:pt idx="96">
                  <c:v>44004</c:v>
                </c:pt>
                <c:pt idx="97">
                  <c:v>44005</c:v>
                </c:pt>
                <c:pt idx="98">
                  <c:v>44006</c:v>
                </c:pt>
                <c:pt idx="99">
                  <c:v>44007</c:v>
                </c:pt>
                <c:pt idx="100">
                  <c:v>44008</c:v>
                </c:pt>
                <c:pt idx="101">
                  <c:v>44009</c:v>
                </c:pt>
                <c:pt idx="102">
                  <c:v>44010</c:v>
                </c:pt>
                <c:pt idx="103">
                  <c:v>44011</c:v>
                </c:pt>
                <c:pt idx="104">
                  <c:v>44012</c:v>
                </c:pt>
                <c:pt idx="105">
                  <c:v>44013</c:v>
                </c:pt>
                <c:pt idx="106">
                  <c:v>44014</c:v>
                </c:pt>
                <c:pt idx="107">
                  <c:v>44015</c:v>
                </c:pt>
                <c:pt idx="108">
                  <c:v>44016</c:v>
                </c:pt>
                <c:pt idx="109">
                  <c:v>44017</c:v>
                </c:pt>
                <c:pt idx="110">
                  <c:v>44018</c:v>
                </c:pt>
                <c:pt idx="111">
                  <c:v>44019</c:v>
                </c:pt>
                <c:pt idx="112">
                  <c:v>44020</c:v>
                </c:pt>
                <c:pt idx="113">
                  <c:v>44021</c:v>
                </c:pt>
                <c:pt idx="114">
                  <c:v>44022</c:v>
                </c:pt>
                <c:pt idx="115">
                  <c:v>44023</c:v>
                </c:pt>
                <c:pt idx="116">
                  <c:v>44024</c:v>
                </c:pt>
                <c:pt idx="117">
                  <c:v>44025</c:v>
                </c:pt>
                <c:pt idx="118">
                  <c:v>44026</c:v>
                </c:pt>
                <c:pt idx="119">
                  <c:v>44027</c:v>
                </c:pt>
                <c:pt idx="120">
                  <c:v>44028</c:v>
                </c:pt>
                <c:pt idx="121">
                  <c:v>44029</c:v>
                </c:pt>
                <c:pt idx="122">
                  <c:v>44030</c:v>
                </c:pt>
                <c:pt idx="123">
                  <c:v>44031</c:v>
                </c:pt>
                <c:pt idx="124">
                  <c:v>44032</c:v>
                </c:pt>
                <c:pt idx="125">
                  <c:v>44033</c:v>
                </c:pt>
                <c:pt idx="126">
                  <c:v>44034</c:v>
                </c:pt>
                <c:pt idx="127">
                  <c:v>44035</c:v>
                </c:pt>
                <c:pt idx="128">
                  <c:v>44036</c:v>
                </c:pt>
                <c:pt idx="129">
                  <c:v>44037</c:v>
                </c:pt>
                <c:pt idx="130">
                  <c:v>44038</c:v>
                </c:pt>
                <c:pt idx="131">
                  <c:v>44039</c:v>
                </c:pt>
                <c:pt idx="132">
                  <c:v>44040</c:v>
                </c:pt>
                <c:pt idx="133">
                  <c:v>44041</c:v>
                </c:pt>
                <c:pt idx="134">
                  <c:v>44042</c:v>
                </c:pt>
                <c:pt idx="135">
                  <c:v>44043</c:v>
                </c:pt>
                <c:pt idx="136">
                  <c:v>44044</c:v>
                </c:pt>
                <c:pt idx="137">
                  <c:v>44045</c:v>
                </c:pt>
                <c:pt idx="138">
                  <c:v>44046</c:v>
                </c:pt>
                <c:pt idx="139">
                  <c:v>44047</c:v>
                </c:pt>
                <c:pt idx="140">
                  <c:v>44048</c:v>
                </c:pt>
                <c:pt idx="141">
                  <c:v>44049</c:v>
                </c:pt>
                <c:pt idx="142">
                  <c:v>44050</c:v>
                </c:pt>
                <c:pt idx="143">
                  <c:v>44051</c:v>
                </c:pt>
                <c:pt idx="144">
                  <c:v>44052</c:v>
                </c:pt>
                <c:pt idx="145">
                  <c:v>44053</c:v>
                </c:pt>
                <c:pt idx="146">
                  <c:v>44054</c:v>
                </c:pt>
                <c:pt idx="147">
                  <c:v>44055</c:v>
                </c:pt>
                <c:pt idx="148">
                  <c:v>44056</c:v>
                </c:pt>
                <c:pt idx="149">
                  <c:v>44057</c:v>
                </c:pt>
                <c:pt idx="150">
                  <c:v>44058</c:v>
                </c:pt>
                <c:pt idx="151">
                  <c:v>44059</c:v>
                </c:pt>
                <c:pt idx="152">
                  <c:v>44060</c:v>
                </c:pt>
                <c:pt idx="153">
                  <c:v>44061</c:v>
                </c:pt>
                <c:pt idx="154">
                  <c:v>44062</c:v>
                </c:pt>
                <c:pt idx="155">
                  <c:v>44063</c:v>
                </c:pt>
                <c:pt idx="156">
                  <c:v>44064</c:v>
                </c:pt>
                <c:pt idx="157">
                  <c:v>44065</c:v>
                </c:pt>
                <c:pt idx="158">
                  <c:v>44066</c:v>
                </c:pt>
                <c:pt idx="159">
                  <c:v>44067</c:v>
                </c:pt>
                <c:pt idx="160">
                  <c:v>44068</c:v>
                </c:pt>
                <c:pt idx="161">
                  <c:v>44069</c:v>
                </c:pt>
                <c:pt idx="162">
                  <c:v>44070</c:v>
                </c:pt>
                <c:pt idx="163">
                  <c:v>44071</c:v>
                </c:pt>
                <c:pt idx="164">
                  <c:v>44072</c:v>
                </c:pt>
                <c:pt idx="165">
                  <c:v>44073</c:v>
                </c:pt>
                <c:pt idx="166">
                  <c:v>44074</c:v>
                </c:pt>
                <c:pt idx="167">
                  <c:v>44075</c:v>
                </c:pt>
                <c:pt idx="168">
                  <c:v>44076</c:v>
                </c:pt>
                <c:pt idx="169">
                  <c:v>44077</c:v>
                </c:pt>
                <c:pt idx="170">
                  <c:v>44078</c:v>
                </c:pt>
                <c:pt idx="171">
                  <c:v>44079</c:v>
                </c:pt>
                <c:pt idx="172">
                  <c:v>44080</c:v>
                </c:pt>
                <c:pt idx="173">
                  <c:v>44081</c:v>
                </c:pt>
                <c:pt idx="174">
                  <c:v>44082</c:v>
                </c:pt>
                <c:pt idx="175">
                  <c:v>44083</c:v>
                </c:pt>
                <c:pt idx="176">
                  <c:v>44084</c:v>
                </c:pt>
                <c:pt idx="177">
                  <c:v>44085</c:v>
                </c:pt>
                <c:pt idx="178">
                  <c:v>44086</c:v>
                </c:pt>
                <c:pt idx="179">
                  <c:v>44087</c:v>
                </c:pt>
                <c:pt idx="180">
                  <c:v>44088</c:v>
                </c:pt>
                <c:pt idx="181">
                  <c:v>44089</c:v>
                </c:pt>
                <c:pt idx="182">
                  <c:v>44090</c:v>
                </c:pt>
              </c:numCache>
            </c:numRef>
          </c:cat>
          <c:val>
            <c:numRef>
              <c:f>'WEEKLY PUBLIC INFO'!$C$25:$C$207</c:f>
              <c:numCache>
                <c:formatCode>General</c:formatCode>
                <c:ptCount val="183"/>
                <c:pt idx="0">
                  <c:v>977</c:v>
                </c:pt>
                <c:pt idx="1">
                  <c:v>979</c:v>
                </c:pt>
                <c:pt idx="2">
                  <c:v>964</c:v>
                </c:pt>
                <c:pt idx="3">
                  <c:v>963</c:v>
                </c:pt>
                <c:pt idx="4">
                  <c:v>973</c:v>
                </c:pt>
                <c:pt idx="5">
                  <c:v>971</c:v>
                </c:pt>
                <c:pt idx="6">
                  <c:v>961</c:v>
                </c:pt>
                <c:pt idx="7">
                  <c:v>951</c:v>
                </c:pt>
                <c:pt idx="8">
                  <c:v>985</c:v>
                </c:pt>
                <c:pt idx="9">
                  <c:v>1018</c:v>
                </c:pt>
                <c:pt idx="10">
                  <c:v>1007</c:v>
                </c:pt>
                <c:pt idx="11">
                  <c:v>1006</c:v>
                </c:pt>
                <c:pt idx="12">
                  <c:v>993</c:v>
                </c:pt>
                <c:pt idx="13">
                  <c:v>994</c:v>
                </c:pt>
                <c:pt idx="14">
                  <c:v>987</c:v>
                </c:pt>
                <c:pt idx="15">
                  <c:v>995</c:v>
                </c:pt>
                <c:pt idx="16">
                  <c:v>983</c:v>
                </c:pt>
                <c:pt idx="17">
                  <c:v>985</c:v>
                </c:pt>
                <c:pt idx="18">
                  <c:v>976</c:v>
                </c:pt>
                <c:pt idx="19">
                  <c:v>965</c:v>
                </c:pt>
                <c:pt idx="20">
                  <c:v>968</c:v>
                </c:pt>
                <c:pt idx="21">
                  <c:v>978</c:v>
                </c:pt>
                <c:pt idx="22">
                  <c:v>993</c:v>
                </c:pt>
                <c:pt idx="23">
                  <c:v>1022</c:v>
                </c:pt>
                <c:pt idx="24">
                  <c:v>1006</c:v>
                </c:pt>
                <c:pt idx="25">
                  <c:v>1012</c:v>
                </c:pt>
                <c:pt idx="26">
                  <c:v>989</c:v>
                </c:pt>
                <c:pt idx="27">
                  <c:v>989</c:v>
                </c:pt>
                <c:pt idx="28">
                  <c:v>1000</c:v>
                </c:pt>
                <c:pt idx="29">
                  <c:v>1024</c:v>
                </c:pt>
                <c:pt idx="30">
                  <c:v>1024</c:v>
                </c:pt>
                <c:pt idx="31">
                  <c:v>1017</c:v>
                </c:pt>
                <c:pt idx="32">
                  <c:v>1006</c:v>
                </c:pt>
                <c:pt idx="33">
                  <c:v>993</c:v>
                </c:pt>
                <c:pt idx="34">
                  <c:v>988</c:v>
                </c:pt>
                <c:pt idx="35">
                  <c:v>981</c:v>
                </c:pt>
                <c:pt idx="36">
                  <c:v>992</c:v>
                </c:pt>
                <c:pt idx="37">
                  <c:v>988</c:v>
                </c:pt>
                <c:pt idx="38">
                  <c:v>1000</c:v>
                </c:pt>
                <c:pt idx="39">
                  <c:v>1000</c:v>
                </c:pt>
                <c:pt idx="40">
                  <c:v>988</c:v>
                </c:pt>
                <c:pt idx="41">
                  <c:v>984</c:v>
                </c:pt>
                <c:pt idx="42">
                  <c:v>963</c:v>
                </c:pt>
                <c:pt idx="43">
                  <c:v>978</c:v>
                </c:pt>
                <c:pt idx="44">
                  <c:v>973</c:v>
                </c:pt>
                <c:pt idx="45">
                  <c:v>981</c:v>
                </c:pt>
                <c:pt idx="46">
                  <c:v>986</c:v>
                </c:pt>
                <c:pt idx="47">
                  <c:v>999</c:v>
                </c:pt>
                <c:pt idx="48">
                  <c:v>987</c:v>
                </c:pt>
                <c:pt idx="49">
                  <c:v>1000</c:v>
                </c:pt>
                <c:pt idx="50">
                  <c:v>1022</c:v>
                </c:pt>
                <c:pt idx="51">
                  <c:v>1027</c:v>
                </c:pt>
                <c:pt idx="52">
                  <c:v>1037</c:v>
                </c:pt>
                <c:pt idx="53">
                  <c:v>1032</c:v>
                </c:pt>
                <c:pt idx="54">
                  <c:v>1030</c:v>
                </c:pt>
                <c:pt idx="55">
                  <c:v>1029</c:v>
                </c:pt>
                <c:pt idx="56">
                  <c:v>1025</c:v>
                </c:pt>
                <c:pt idx="57">
                  <c:v>1052</c:v>
                </c:pt>
                <c:pt idx="58">
                  <c:v>1054</c:v>
                </c:pt>
                <c:pt idx="59">
                  <c:v>1034</c:v>
                </c:pt>
                <c:pt idx="60">
                  <c:v>1031</c:v>
                </c:pt>
                <c:pt idx="61">
                  <c:v>1028</c:v>
                </c:pt>
                <c:pt idx="62">
                  <c:v>1023</c:v>
                </c:pt>
                <c:pt idx="63">
                  <c:v>1023</c:v>
                </c:pt>
                <c:pt idx="64">
                  <c:v>1058</c:v>
                </c:pt>
                <c:pt idx="65">
                  <c:v>1060</c:v>
                </c:pt>
                <c:pt idx="66">
                  <c:v>1062</c:v>
                </c:pt>
                <c:pt idx="67">
                  <c:v>1061</c:v>
                </c:pt>
                <c:pt idx="68">
                  <c:v>1071</c:v>
                </c:pt>
                <c:pt idx="69">
                  <c:v>1058</c:v>
                </c:pt>
                <c:pt idx="70">
                  <c:v>1044</c:v>
                </c:pt>
                <c:pt idx="71">
                  <c:v>1053</c:v>
                </c:pt>
                <c:pt idx="72">
                  <c:v>1069</c:v>
                </c:pt>
                <c:pt idx="73">
                  <c:v>1055</c:v>
                </c:pt>
                <c:pt idx="74">
                  <c:v>1044</c:v>
                </c:pt>
                <c:pt idx="75">
                  <c:v>1037</c:v>
                </c:pt>
                <c:pt idx="76">
                  <c:v>1043</c:v>
                </c:pt>
                <c:pt idx="77">
                  <c:v>1041</c:v>
                </c:pt>
                <c:pt idx="78">
                  <c:v>1038</c:v>
                </c:pt>
                <c:pt idx="79">
                  <c:v>1067</c:v>
                </c:pt>
                <c:pt idx="80">
                  <c:v>1062</c:v>
                </c:pt>
                <c:pt idx="81">
                  <c:v>1052</c:v>
                </c:pt>
                <c:pt idx="82">
                  <c:v>1049</c:v>
                </c:pt>
                <c:pt idx="83">
                  <c:v>1023</c:v>
                </c:pt>
                <c:pt idx="84">
                  <c:v>1023</c:v>
                </c:pt>
                <c:pt idx="85">
                  <c:v>1020</c:v>
                </c:pt>
                <c:pt idx="86">
                  <c:v>1032</c:v>
                </c:pt>
                <c:pt idx="87">
                  <c:v>1036</c:v>
                </c:pt>
                <c:pt idx="88">
                  <c:v>1052</c:v>
                </c:pt>
                <c:pt idx="89">
                  <c:v>1049</c:v>
                </c:pt>
                <c:pt idx="90">
                  <c:v>1043</c:v>
                </c:pt>
                <c:pt idx="91">
                  <c:v>1038</c:v>
                </c:pt>
                <c:pt idx="92">
                  <c:v>1054</c:v>
                </c:pt>
                <c:pt idx="93">
                  <c:v>1056</c:v>
                </c:pt>
                <c:pt idx="94">
                  <c:v>1044</c:v>
                </c:pt>
                <c:pt idx="95">
                  <c:v>1053</c:v>
                </c:pt>
                <c:pt idx="96">
                  <c:v>1038</c:v>
                </c:pt>
                <c:pt idx="97">
                  <c:v>1035</c:v>
                </c:pt>
                <c:pt idx="98">
                  <c:v>1019</c:v>
                </c:pt>
                <c:pt idx="99">
                  <c:v>1033</c:v>
                </c:pt>
                <c:pt idx="100">
                  <c:v>1057</c:v>
                </c:pt>
                <c:pt idx="101">
                  <c:v>1066</c:v>
                </c:pt>
                <c:pt idx="102">
                  <c:v>1069</c:v>
                </c:pt>
                <c:pt idx="103">
                  <c:v>1056</c:v>
                </c:pt>
                <c:pt idx="104">
                  <c:v>1036</c:v>
                </c:pt>
                <c:pt idx="105">
                  <c:v>1019</c:v>
                </c:pt>
                <c:pt idx="106">
                  <c:v>1015</c:v>
                </c:pt>
                <c:pt idx="107">
                  <c:v>1021</c:v>
                </c:pt>
                <c:pt idx="108">
                  <c:v>1034</c:v>
                </c:pt>
                <c:pt idx="109">
                  <c:v>1035</c:v>
                </c:pt>
                <c:pt idx="110">
                  <c:v>1038</c:v>
                </c:pt>
                <c:pt idx="111">
                  <c:v>1036</c:v>
                </c:pt>
                <c:pt idx="112">
                  <c:v>1015</c:v>
                </c:pt>
                <c:pt idx="113">
                  <c:v>1015</c:v>
                </c:pt>
                <c:pt idx="114">
                  <c:v>1022</c:v>
                </c:pt>
                <c:pt idx="115">
                  <c:v>1006</c:v>
                </c:pt>
                <c:pt idx="116">
                  <c:v>1025</c:v>
                </c:pt>
                <c:pt idx="117">
                  <c:v>1012</c:v>
                </c:pt>
                <c:pt idx="118">
                  <c:v>1007</c:v>
                </c:pt>
                <c:pt idx="119">
                  <c:v>985</c:v>
                </c:pt>
                <c:pt idx="120">
                  <c:v>981</c:v>
                </c:pt>
                <c:pt idx="121">
                  <c:v>970</c:v>
                </c:pt>
                <c:pt idx="122">
                  <c:v>987</c:v>
                </c:pt>
                <c:pt idx="123">
                  <c:v>1001</c:v>
                </c:pt>
                <c:pt idx="124">
                  <c:v>981</c:v>
                </c:pt>
                <c:pt idx="125">
                  <c:v>980</c:v>
                </c:pt>
                <c:pt idx="126">
                  <c:v>974</c:v>
                </c:pt>
                <c:pt idx="127">
                  <c:v>981</c:v>
                </c:pt>
                <c:pt idx="128">
                  <c:v>1005</c:v>
                </c:pt>
                <c:pt idx="129">
                  <c:v>1015</c:v>
                </c:pt>
                <c:pt idx="130">
                  <c:v>999</c:v>
                </c:pt>
                <c:pt idx="131">
                  <c:v>974</c:v>
                </c:pt>
                <c:pt idx="132">
                  <c:v>975</c:v>
                </c:pt>
                <c:pt idx="133">
                  <c:v>972</c:v>
                </c:pt>
                <c:pt idx="134">
                  <c:v>983</c:v>
                </c:pt>
                <c:pt idx="135">
                  <c:v>996</c:v>
                </c:pt>
                <c:pt idx="136">
                  <c:v>985</c:v>
                </c:pt>
                <c:pt idx="137">
                  <c:v>979</c:v>
                </c:pt>
                <c:pt idx="138">
                  <c:v>967</c:v>
                </c:pt>
                <c:pt idx="139">
                  <c:v>959</c:v>
                </c:pt>
                <c:pt idx="140">
                  <c:v>948</c:v>
                </c:pt>
                <c:pt idx="141">
                  <c:v>964</c:v>
                </c:pt>
                <c:pt idx="142">
                  <c:v>976</c:v>
                </c:pt>
                <c:pt idx="143">
                  <c:v>993</c:v>
                </c:pt>
                <c:pt idx="144">
                  <c:v>1025</c:v>
                </c:pt>
                <c:pt idx="145">
                  <c:v>1023</c:v>
                </c:pt>
                <c:pt idx="146">
                  <c:v>1019</c:v>
                </c:pt>
                <c:pt idx="147">
                  <c:v>1021</c:v>
                </c:pt>
                <c:pt idx="148">
                  <c:v>1023</c:v>
                </c:pt>
                <c:pt idx="149">
                  <c:v>1021</c:v>
                </c:pt>
                <c:pt idx="150">
                  <c:v>1037</c:v>
                </c:pt>
                <c:pt idx="151">
                  <c:v>1031</c:v>
                </c:pt>
                <c:pt idx="152">
                  <c:v>1027</c:v>
                </c:pt>
                <c:pt idx="153">
                  <c:v>1020</c:v>
                </c:pt>
                <c:pt idx="154">
                  <c:v>999</c:v>
                </c:pt>
                <c:pt idx="155">
                  <c:v>1004</c:v>
                </c:pt>
                <c:pt idx="156">
                  <c:v>1036</c:v>
                </c:pt>
                <c:pt idx="157">
                  <c:v>1054</c:v>
                </c:pt>
                <c:pt idx="158">
                  <c:v>1059</c:v>
                </c:pt>
                <c:pt idx="159">
                  <c:v>1058</c:v>
                </c:pt>
                <c:pt idx="160">
                  <c:v>1055</c:v>
                </c:pt>
                <c:pt idx="161">
                  <c:v>1051</c:v>
                </c:pt>
                <c:pt idx="162">
                  <c:v>1052</c:v>
                </c:pt>
                <c:pt idx="163">
                  <c:v>1072</c:v>
                </c:pt>
                <c:pt idx="164">
                  <c:v>1054</c:v>
                </c:pt>
                <c:pt idx="165">
                  <c:v>1072</c:v>
                </c:pt>
                <c:pt idx="166">
                  <c:v>1061</c:v>
                </c:pt>
                <c:pt idx="167">
                  <c:v>1047</c:v>
                </c:pt>
                <c:pt idx="168">
                  <c:v>1051</c:v>
                </c:pt>
                <c:pt idx="169">
                  <c:v>1063</c:v>
                </c:pt>
                <c:pt idx="170">
                  <c:v>1073</c:v>
                </c:pt>
                <c:pt idx="171">
                  <c:v>1075</c:v>
                </c:pt>
                <c:pt idx="172">
                  <c:v>1090</c:v>
                </c:pt>
                <c:pt idx="173">
                  <c:v>1083</c:v>
                </c:pt>
                <c:pt idx="174">
                  <c:v>1078</c:v>
                </c:pt>
                <c:pt idx="175">
                  <c:v>1061</c:v>
                </c:pt>
                <c:pt idx="176">
                  <c:v>1073</c:v>
                </c:pt>
                <c:pt idx="177">
                  <c:v>1102</c:v>
                </c:pt>
                <c:pt idx="178">
                  <c:v>1078</c:v>
                </c:pt>
                <c:pt idx="179">
                  <c:v>1095</c:v>
                </c:pt>
                <c:pt idx="180">
                  <c:v>1082</c:v>
                </c:pt>
                <c:pt idx="181">
                  <c:v>1078</c:v>
                </c:pt>
                <c:pt idx="182">
                  <c:v>1067</c:v>
                </c:pt>
              </c:numCache>
            </c:numRef>
          </c:val>
          <c:smooth val="0"/>
        </c:ser>
        <c:dLbls>
          <c:showLegendKey val="0"/>
          <c:showVal val="0"/>
          <c:showCatName val="0"/>
          <c:showSerName val="0"/>
          <c:showPercent val="0"/>
          <c:showBubbleSize val="0"/>
        </c:dLbls>
        <c:smooth val="0"/>
        <c:axId val="322617304"/>
        <c:axId val="322616912"/>
      </c:lineChart>
      <c:dateAx>
        <c:axId val="322617304"/>
        <c:scaling>
          <c:orientation val="minMax"/>
        </c:scaling>
        <c:delete val="0"/>
        <c:axPos val="b"/>
        <c:numFmt formatCode="d\-mmm"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322616912"/>
        <c:crosses val="autoZero"/>
        <c:auto val="1"/>
        <c:lblOffset val="100"/>
        <c:baseTimeUnit val="days"/>
        <c:majorUnit val="2"/>
        <c:majorTimeUnit val="days"/>
      </c:dateAx>
      <c:valAx>
        <c:axId val="3226169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22617304"/>
        <c:crosses val="autoZero"/>
        <c:crossBetween val="between"/>
      </c:valAx>
      <c:spPr>
        <a:noFill/>
        <a:ln>
          <a:noFill/>
        </a:ln>
        <a:effectLst/>
      </c:spPr>
    </c:plotArea>
    <c:legend>
      <c:legendPos val="b"/>
      <c:layout>
        <c:manualLayout>
          <c:xMode val="edge"/>
          <c:yMode val="edge"/>
          <c:x val="0.42601401830353908"/>
          <c:y val="0.13665020728026522"/>
          <c:w val="0.1091472606133678"/>
          <c:h val="6.487710783850742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Weekly 'Near</a:t>
            </a:r>
            <a:r>
              <a:rPr lang="en-GB" baseline="0"/>
              <a:t> Miss' Form Submission</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2"/>
              </a:solidFill>
              <a:round/>
            </a:ln>
            <a:effectLst/>
          </c:spPr>
          <c:marker>
            <c:symbol val="none"/>
          </c:marker>
          <c:dLbls>
            <c:dLbl>
              <c:idx val="18"/>
              <c:layout>
                <c:manualLayout>
                  <c:x val="-5.4127198917456026E-3"/>
                  <c:y val="0"/>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'NEAR MISS'!$AF$5:$BE$5</c:f>
              <c:numCache>
                <c:formatCode>m/d/yyyy</c:formatCode>
                <c:ptCount val="26"/>
                <c:pt idx="0">
                  <c:v>43913</c:v>
                </c:pt>
                <c:pt idx="1">
                  <c:v>43920</c:v>
                </c:pt>
                <c:pt idx="2">
                  <c:v>43927</c:v>
                </c:pt>
                <c:pt idx="3">
                  <c:v>43934</c:v>
                </c:pt>
                <c:pt idx="4">
                  <c:v>43941</c:v>
                </c:pt>
                <c:pt idx="5">
                  <c:v>43948</c:v>
                </c:pt>
                <c:pt idx="6">
                  <c:v>43955</c:v>
                </c:pt>
                <c:pt idx="7">
                  <c:v>43962</c:v>
                </c:pt>
                <c:pt idx="8">
                  <c:v>43969</c:v>
                </c:pt>
                <c:pt idx="9">
                  <c:v>43976</c:v>
                </c:pt>
                <c:pt idx="10">
                  <c:v>43983</c:v>
                </c:pt>
                <c:pt idx="11">
                  <c:v>43990</c:v>
                </c:pt>
                <c:pt idx="12">
                  <c:v>43997</c:v>
                </c:pt>
                <c:pt idx="13">
                  <c:v>44004</c:v>
                </c:pt>
                <c:pt idx="14">
                  <c:v>44011</c:v>
                </c:pt>
                <c:pt idx="15">
                  <c:v>44018</c:v>
                </c:pt>
                <c:pt idx="16">
                  <c:v>44025</c:v>
                </c:pt>
                <c:pt idx="17">
                  <c:v>44032</c:v>
                </c:pt>
                <c:pt idx="18">
                  <c:v>44039</c:v>
                </c:pt>
                <c:pt idx="19">
                  <c:v>44046</c:v>
                </c:pt>
                <c:pt idx="20">
                  <c:v>44053</c:v>
                </c:pt>
                <c:pt idx="21">
                  <c:v>44060</c:v>
                </c:pt>
                <c:pt idx="22">
                  <c:v>44067</c:v>
                </c:pt>
                <c:pt idx="23">
                  <c:v>44074</c:v>
                </c:pt>
                <c:pt idx="24">
                  <c:v>44081</c:v>
                </c:pt>
                <c:pt idx="25">
                  <c:v>44088</c:v>
                </c:pt>
              </c:numCache>
            </c:numRef>
          </c:cat>
          <c:val>
            <c:numRef>
              <c:f>'NEAR MISS'!$AF$6:$BE$6</c:f>
              <c:numCache>
                <c:formatCode>General</c:formatCode>
                <c:ptCount val="26"/>
                <c:pt idx="0">
                  <c:v>31</c:v>
                </c:pt>
                <c:pt idx="1">
                  <c:v>39</c:v>
                </c:pt>
                <c:pt idx="2">
                  <c:v>55</c:v>
                </c:pt>
                <c:pt idx="3">
                  <c:v>88</c:v>
                </c:pt>
                <c:pt idx="4">
                  <c:v>68</c:v>
                </c:pt>
                <c:pt idx="5">
                  <c:v>24</c:v>
                </c:pt>
                <c:pt idx="6">
                  <c:v>19</c:v>
                </c:pt>
                <c:pt idx="7">
                  <c:v>20</c:v>
                </c:pt>
                <c:pt idx="8">
                  <c:v>78</c:v>
                </c:pt>
                <c:pt idx="9">
                  <c:v>96</c:v>
                </c:pt>
                <c:pt idx="10">
                  <c:v>81</c:v>
                </c:pt>
                <c:pt idx="11">
                  <c:v>54</c:v>
                </c:pt>
                <c:pt idx="12">
                  <c:v>46</c:v>
                </c:pt>
                <c:pt idx="13">
                  <c:v>36</c:v>
                </c:pt>
                <c:pt idx="14">
                  <c:v>22</c:v>
                </c:pt>
                <c:pt idx="15">
                  <c:v>16</c:v>
                </c:pt>
                <c:pt idx="16">
                  <c:v>11</c:v>
                </c:pt>
                <c:pt idx="17">
                  <c:v>2</c:v>
                </c:pt>
                <c:pt idx="18">
                  <c:v>23</c:v>
                </c:pt>
                <c:pt idx="19">
                  <c:v>47</c:v>
                </c:pt>
                <c:pt idx="20">
                  <c:v>24</c:v>
                </c:pt>
                <c:pt idx="21">
                  <c:v>20</c:v>
                </c:pt>
                <c:pt idx="22">
                  <c:v>20</c:v>
                </c:pt>
                <c:pt idx="23">
                  <c:v>32</c:v>
                </c:pt>
                <c:pt idx="24">
                  <c:v>37</c:v>
                </c:pt>
                <c:pt idx="25">
                  <c:v>86</c:v>
                </c:pt>
              </c:numCache>
            </c:numRef>
          </c:val>
          <c:smooth val="0"/>
        </c:ser>
        <c:dLbls>
          <c:showLegendKey val="0"/>
          <c:showVal val="0"/>
          <c:showCatName val="0"/>
          <c:showSerName val="0"/>
          <c:showPercent val="0"/>
          <c:showBubbleSize val="0"/>
        </c:dLbls>
        <c:smooth val="0"/>
        <c:axId val="374288152"/>
        <c:axId val="374288544"/>
      </c:lineChart>
      <c:dateAx>
        <c:axId val="374288152"/>
        <c:scaling>
          <c:orientation val="minMax"/>
          <c:max val="44090"/>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374288544"/>
        <c:crosses val="autoZero"/>
        <c:auto val="1"/>
        <c:lblOffset val="100"/>
        <c:baseTimeUnit val="days"/>
      </c:dateAx>
      <c:valAx>
        <c:axId val="3742885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42881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'WEEKLY PUBLIC INFO'!$B$24</c:f>
              <c:strCache>
                <c:ptCount val="1"/>
                <c:pt idx="0">
                  <c:v>2020</c:v>
                </c:pt>
              </c:strCache>
            </c:strRef>
          </c:tx>
          <c:spPr>
            <a:ln w="28575" cap="rnd">
              <a:solidFill>
                <a:schemeClr val="accent2"/>
              </a:solidFill>
              <a:round/>
            </a:ln>
            <a:effectLst/>
          </c:spPr>
          <c:marker>
            <c:symbol val="none"/>
          </c:marker>
          <c:cat>
            <c:numRef>
              <c:f>'WEEKLY PUBLIC INFO'!$A$25:$A$207</c:f>
              <c:numCache>
                <c:formatCode>d\-mmm</c:formatCode>
                <c:ptCount val="183"/>
                <c:pt idx="0">
                  <c:v>43908</c:v>
                </c:pt>
                <c:pt idx="1">
                  <c:v>43909</c:v>
                </c:pt>
                <c:pt idx="2">
                  <c:v>43910</c:v>
                </c:pt>
                <c:pt idx="3">
                  <c:v>43911</c:v>
                </c:pt>
                <c:pt idx="4">
                  <c:v>43912</c:v>
                </c:pt>
                <c:pt idx="5">
                  <c:v>43913</c:v>
                </c:pt>
                <c:pt idx="6">
                  <c:v>43914</c:v>
                </c:pt>
                <c:pt idx="7">
                  <c:v>43915</c:v>
                </c:pt>
                <c:pt idx="8">
                  <c:v>43916</c:v>
                </c:pt>
                <c:pt idx="9">
                  <c:v>43917</c:v>
                </c:pt>
                <c:pt idx="10">
                  <c:v>43918</c:v>
                </c:pt>
                <c:pt idx="11">
                  <c:v>43919</c:v>
                </c:pt>
                <c:pt idx="12">
                  <c:v>43920</c:v>
                </c:pt>
                <c:pt idx="13">
                  <c:v>43921</c:v>
                </c:pt>
                <c:pt idx="14">
                  <c:v>43922</c:v>
                </c:pt>
                <c:pt idx="15">
                  <c:v>43923</c:v>
                </c:pt>
                <c:pt idx="16">
                  <c:v>43924</c:v>
                </c:pt>
                <c:pt idx="17">
                  <c:v>43925</c:v>
                </c:pt>
                <c:pt idx="18">
                  <c:v>43926</c:v>
                </c:pt>
                <c:pt idx="19">
                  <c:v>43927</c:v>
                </c:pt>
                <c:pt idx="20">
                  <c:v>43928</c:v>
                </c:pt>
                <c:pt idx="21">
                  <c:v>43929</c:v>
                </c:pt>
                <c:pt idx="22">
                  <c:v>43930</c:v>
                </c:pt>
                <c:pt idx="23">
                  <c:v>43931</c:v>
                </c:pt>
                <c:pt idx="24">
                  <c:v>43932</c:v>
                </c:pt>
                <c:pt idx="25">
                  <c:v>43933</c:v>
                </c:pt>
                <c:pt idx="26">
                  <c:v>43934</c:v>
                </c:pt>
                <c:pt idx="27">
                  <c:v>43935</c:v>
                </c:pt>
                <c:pt idx="28">
                  <c:v>43936</c:v>
                </c:pt>
                <c:pt idx="29">
                  <c:v>43937</c:v>
                </c:pt>
                <c:pt idx="30">
                  <c:v>43938</c:v>
                </c:pt>
                <c:pt idx="31">
                  <c:v>43939</c:v>
                </c:pt>
                <c:pt idx="32">
                  <c:v>43940</c:v>
                </c:pt>
                <c:pt idx="33">
                  <c:v>43941</c:v>
                </c:pt>
                <c:pt idx="34">
                  <c:v>43942</c:v>
                </c:pt>
                <c:pt idx="35">
                  <c:v>43943</c:v>
                </c:pt>
                <c:pt idx="36">
                  <c:v>43944</c:v>
                </c:pt>
                <c:pt idx="37">
                  <c:v>43945</c:v>
                </c:pt>
                <c:pt idx="38">
                  <c:v>43946</c:v>
                </c:pt>
                <c:pt idx="39">
                  <c:v>43947</c:v>
                </c:pt>
                <c:pt idx="40">
                  <c:v>43948</c:v>
                </c:pt>
                <c:pt idx="41">
                  <c:v>43949</c:v>
                </c:pt>
                <c:pt idx="42">
                  <c:v>43950</c:v>
                </c:pt>
                <c:pt idx="43">
                  <c:v>43951</c:v>
                </c:pt>
                <c:pt idx="44">
                  <c:v>43952</c:v>
                </c:pt>
                <c:pt idx="45">
                  <c:v>43953</c:v>
                </c:pt>
                <c:pt idx="46">
                  <c:v>43954</c:v>
                </c:pt>
                <c:pt idx="47">
                  <c:v>43955</c:v>
                </c:pt>
                <c:pt idx="48">
                  <c:v>43956</c:v>
                </c:pt>
                <c:pt idx="49">
                  <c:v>43957</c:v>
                </c:pt>
                <c:pt idx="50">
                  <c:v>43958</c:v>
                </c:pt>
                <c:pt idx="51">
                  <c:v>43959</c:v>
                </c:pt>
                <c:pt idx="52">
                  <c:v>43960</c:v>
                </c:pt>
                <c:pt idx="53">
                  <c:v>43961</c:v>
                </c:pt>
                <c:pt idx="54">
                  <c:v>43962</c:v>
                </c:pt>
                <c:pt idx="55">
                  <c:v>43963</c:v>
                </c:pt>
                <c:pt idx="56">
                  <c:v>43964</c:v>
                </c:pt>
                <c:pt idx="57">
                  <c:v>43965</c:v>
                </c:pt>
                <c:pt idx="58">
                  <c:v>43966</c:v>
                </c:pt>
                <c:pt idx="59">
                  <c:v>43967</c:v>
                </c:pt>
                <c:pt idx="60">
                  <c:v>43968</c:v>
                </c:pt>
                <c:pt idx="61">
                  <c:v>43969</c:v>
                </c:pt>
                <c:pt idx="62">
                  <c:v>43970</c:v>
                </c:pt>
                <c:pt idx="63">
                  <c:v>43971</c:v>
                </c:pt>
                <c:pt idx="64">
                  <c:v>43972</c:v>
                </c:pt>
                <c:pt idx="65">
                  <c:v>43973</c:v>
                </c:pt>
                <c:pt idx="66">
                  <c:v>43974</c:v>
                </c:pt>
                <c:pt idx="67">
                  <c:v>43975</c:v>
                </c:pt>
                <c:pt idx="68">
                  <c:v>43976</c:v>
                </c:pt>
                <c:pt idx="69">
                  <c:v>43977</c:v>
                </c:pt>
                <c:pt idx="70">
                  <c:v>43978</c:v>
                </c:pt>
                <c:pt idx="71">
                  <c:v>43979</c:v>
                </c:pt>
                <c:pt idx="72">
                  <c:v>43980</c:v>
                </c:pt>
                <c:pt idx="73">
                  <c:v>43981</c:v>
                </c:pt>
                <c:pt idx="74">
                  <c:v>43982</c:v>
                </c:pt>
                <c:pt idx="75">
                  <c:v>43983</c:v>
                </c:pt>
                <c:pt idx="76">
                  <c:v>43984</c:v>
                </c:pt>
                <c:pt idx="77">
                  <c:v>43985</c:v>
                </c:pt>
                <c:pt idx="78">
                  <c:v>43986</c:v>
                </c:pt>
                <c:pt idx="79">
                  <c:v>43987</c:v>
                </c:pt>
                <c:pt idx="80">
                  <c:v>43988</c:v>
                </c:pt>
                <c:pt idx="81">
                  <c:v>43989</c:v>
                </c:pt>
                <c:pt idx="82">
                  <c:v>43990</c:v>
                </c:pt>
                <c:pt idx="83">
                  <c:v>43991</c:v>
                </c:pt>
                <c:pt idx="84">
                  <c:v>43992</c:v>
                </c:pt>
                <c:pt idx="85">
                  <c:v>43993</c:v>
                </c:pt>
                <c:pt idx="86">
                  <c:v>43994</c:v>
                </c:pt>
                <c:pt idx="87">
                  <c:v>43995</c:v>
                </c:pt>
                <c:pt idx="88">
                  <c:v>43996</c:v>
                </c:pt>
                <c:pt idx="89">
                  <c:v>43997</c:v>
                </c:pt>
                <c:pt idx="90">
                  <c:v>43998</c:v>
                </c:pt>
                <c:pt idx="91">
                  <c:v>43999</c:v>
                </c:pt>
                <c:pt idx="92">
                  <c:v>44000</c:v>
                </c:pt>
                <c:pt idx="93">
                  <c:v>44001</c:v>
                </c:pt>
                <c:pt idx="94">
                  <c:v>44002</c:v>
                </c:pt>
                <c:pt idx="95">
                  <c:v>44003</c:v>
                </c:pt>
                <c:pt idx="96">
                  <c:v>44004</c:v>
                </c:pt>
                <c:pt idx="97">
                  <c:v>44005</c:v>
                </c:pt>
                <c:pt idx="98">
                  <c:v>44006</c:v>
                </c:pt>
                <c:pt idx="99">
                  <c:v>44007</c:v>
                </c:pt>
                <c:pt idx="100">
                  <c:v>44008</c:v>
                </c:pt>
                <c:pt idx="101">
                  <c:v>44009</c:v>
                </c:pt>
                <c:pt idx="102">
                  <c:v>44010</c:v>
                </c:pt>
                <c:pt idx="103">
                  <c:v>44011</c:v>
                </c:pt>
                <c:pt idx="104">
                  <c:v>44012</c:v>
                </c:pt>
                <c:pt idx="105">
                  <c:v>44013</c:v>
                </c:pt>
                <c:pt idx="106">
                  <c:v>44014</c:v>
                </c:pt>
                <c:pt idx="107">
                  <c:v>44015</c:v>
                </c:pt>
                <c:pt idx="108">
                  <c:v>44016</c:v>
                </c:pt>
                <c:pt idx="109">
                  <c:v>44017</c:v>
                </c:pt>
                <c:pt idx="110">
                  <c:v>44018</c:v>
                </c:pt>
                <c:pt idx="111">
                  <c:v>44019</c:v>
                </c:pt>
                <c:pt idx="112">
                  <c:v>44020</c:v>
                </c:pt>
                <c:pt idx="113">
                  <c:v>44021</c:v>
                </c:pt>
                <c:pt idx="114">
                  <c:v>44022</c:v>
                </c:pt>
                <c:pt idx="115">
                  <c:v>44023</c:v>
                </c:pt>
                <c:pt idx="116">
                  <c:v>44024</c:v>
                </c:pt>
                <c:pt idx="117">
                  <c:v>44025</c:v>
                </c:pt>
                <c:pt idx="118">
                  <c:v>44026</c:v>
                </c:pt>
                <c:pt idx="119">
                  <c:v>44027</c:v>
                </c:pt>
                <c:pt idx="120">
                  <c:v>44028</c:v>
                </c:pt>
                <c:pt idx="121">
                  <c:v>44029</c:v>
                </c:pt>
                <c:pt idx="122">
                  <c:v>44030</c:v>
                </c:pt>
                <c:pt idx="123">
                  <c:v>44031</c:v>
                </c:pt>
                <c:pt idx="124">
                  <c:v>44032</c:v>
                </c:pt>
                <c:pt idx="125">
                  <c:v>44033</c:v>
                </c:pt>
                <c:pt idx="126">
                  <c:v>44034</c:v>
                </c:pt>
                <c:pt idx="127">
                  <c:v>44035</c:v>
                </c:pt>
                <c:pt idx="128">
                  <c:v>44036</c:v>
                </c:pt>
                <c:pt idx="129">
                  <c:v>44037</c:v>
                </c:pt>
                <c:pt idx="130">
                  <c:v>44038</c:v>
                </c:pt>
                <c:pt idx="131">
                  <c:v>44039</c:v>
                </c:pt>
                <c:pt idx="132">
                  <c:v>44040</c:v>
                </c:pt>
                <c:pt idx="133">
                  <c:v>44041</c:v>
                </c:pt>
                <c:pt idx="134">
                  <c:v>44042</c:v>
                </c:pt>
                <c:pt idx="135">
                  <c:v>44043</c:v>
                </c:pt>
                <c:pt idx="136">
                  <c:v>44044</c:v>
                </c:pt>
                <c:pt idx="137">
                  <c:v>44045</c:v>
                </c:pt>
                <c:pt idx="138">
                  <c:v>44046</c:v>
                </c:pt>
                <c:pt idx="139">
                  <c:v>44047</c:v>
                </c:pt>
                <c:pt idx="140">
                  <c:v>44048</c:v>
                </c:pt>
                <c:pt idx="141">
                  <c:v>44049</c:v>
                </c:pt>
                <c:pt idx="142">
                  <c:v>44050</c:v>
                </c:pt>
                <c:pt idx="143">
                  <c:v>44051</c:v>
                </c:pt>
                <c:pt idx="144">
                  <c:v>44052</c:v>
                </c:pt>
                <c:pt idx="145">
                  <c:v>44053</c:v>
                </c:pt>
                <c:pt idx="146">
                  <c:v>44054</c:v>
                </c:pt>
                <c:pt idx="147">
                  <c:v>44055</c:v>
                </c:pt>
                <c:pt idx="148">
                  <c:v>44056</c:v>
                </c:pt>
                <c:pt idx="149">
                  <c:v>44057</c:v>
                </c:pt>
                <c:pt idx="150">
                  <c:v>44058</c:v>
                </c:pt>
                <c:pt idx="151">
                  <c:v>44059</c:v>
                </c:pt>
                <c:pt idx="152">
                  <c:v>44060</c:v>
                </c:pt>
                <c:pt idx="153">
                  <c:v>44061</c:v>
                </c:pt>
                <c:pt idx="154">
                  <c:v>44062</c:v>
                </c:pt>
                <c:pt idx="155">
                  <c:v>44063</c:v>
                </c:pt>
                <c:pt idx="156">
                  <c:v>44064</c:v>
                </c:pt>
                <c:pt idx="157">
                  <c:v>44065</c:v>
                </c:pt>
                <c:pt idx="158">
                  <c:v>44066</c:v>
                </c:pt>
                <c:pt idx="159">
                  <c:v>44067</c:v>
                </c:pt>
                <c:pt idx="160">
                  <c:v>44068</c:v>
                </c:pt>
                <c:pt idx="161">
                  <c:v>44069</c:v>
                </c:pt>
                <c:pt idx="162">
                  <c:v>44070</c:v>
                </c:pt>
                <c:pt idx="163">
                  <c:v>44071</c:v>
                </c:pt>
                <c:pt idx="164">
                  <c:v>44072</c:v>
                </c:pt>
                <c:pt idx="165">
                  <c:v>44073</c:v>
                </c:pt>
                <c:pt idx="166">
                  <c:v>44074</c:v>
                </c:pt>
                <c:pt idx="167">
                  <c:v>44075</c:v>
                </c:pt>
                <c:pt idx="168">
                  <c:v>44076</c:v>
                </c:pt>
                <c:pt idx="169">
                  <c:v>44077</c:v>
                </c:pt>
                <c:pt idx="170">
                  <c:v>44078</c:v>
                </c:pt>
                <c:pt idx="171">
                  <c:v>44079</c:v>
                </c:pt>
                <c:pt idx="172">
                  <c:v>44080</c:v>
                </c:pt>
                <c:pt idx="173">
                  <c:v>44081</c:v>
                </c:pt>
                <c:pt idx="174">
                  <c:v>44082</c:v>
                </c:pt>
                <c:pt idx="175">
                  <c:v>44083</c:v>
                </c:pt>
                <c:pt idx="176">
                  <c:v>44084</c:v>
                </c:pt>
                <c:pt idx="177">
                  <c:v>44085</c:v>
                </c:pt>
                <c:pt idx="178">
                  <c:v>44086</c:v>
                </c:pt>
                <c:pt idx="179">
                  <c:v>44087</c:v>
                </c:pt>
                <c:pt idx="180">
                  <c:v>44088</c:v>
                </c:pt>
                <c:pt idx="181">
                  <c:v>44089</c:v>
                </c:pt>
                <c:pt idx="182">
                  <c:v>44090</c:v>
                </c:pt>
              </c:numCache>
            </c:numRef>
          </c:cat>
          <c:val>
            <c:numRef>
              <c:f>'WEEKLY PUBLIC INFO'!$B$25:$B$207</c:f>
              <c:numCache>
                <c:formatCode>General</c:formatCode>
                <c:ptCount val="183"/>
                <c:pt idx="0">
                  <c:v>1424</c:v>
                </c:pt>
                <c:pt idx="1">
                  <c:v>1725</c:v>
                </c:pt>
                <c:pt idx="2">
                  <c:v>2587</c:v>
                </c:pt>
                <c:pt idx="3">
                  <c:v>2681</c:v>
                </c:pt>
                <c:pt idx="4">
                  <c:v>2765</c:v>
                </c:pt>
                <c:pt idx="5">
                  <c:v>2926</c:v>
                </c:pt>
                <c:pt idx="6">
                  <c:v>3238</c:v>
                </c:pt>
                <c:pt idx="7">
                  <c:v>3460</c:v>
                </c:pt>
                <c:pt idx="8">
                  <c:v>3619</c:v>
                </c:pt>
                <c:pt idx="9">
                  <c:v>3669</c:v>
                </c:pt>
                <c:pt idx="10">
                  <c:v>3731</c:v>
                </c:pt>
                <c:pt idx="11">
                  <c:v>3745</c:v>
                </c:pt>
                <c:pt idx="12">
                  <c:v>3716</c:v>
                </c:pt>
                <c:pt idx="13">
                  <c:v>3688</c:v>
                </c:pt>
                <c:pt idx="14">
                  <c:v>3562</c:v>
                </c:pt>
                <c:pt idx="15">
                  <c:v>3421</c:v>
                </c:pt>
                <c:pt idx="16">
                  <c:v>3330</c:v>
                </c:pt>
                <c:pt idx="17">
                  <c:v>3258</c:v>
                </c:pt>
                <c:pt idx="18">
                  <c:v>3214</c:v>
                </c:pt>
                <c:pt idx="19">
                  <c:v>3114</c:v>
                </c:pt>
                <c:pt idx="20">
                  <c:v>2992</c:v>
                </c:pt>
                <c:pt idx="21">
                  <c:v>2871</c:v>
                </c:pt>
                <c:pt idx="22">
                  <c:v>2823</c:v>
                </c:pt>
                <c:pt idx="23">
                  <c:v>2730</c:v>
                </c:pt>
                <c:pt idx="24">
                  <c:v>2653</c:v>
                </c:pt>
                <c:pt idx="25">
                  <c:v>2619</c:v>
                </c:pt>
                <c:pt idx="26">
                  <c:v>2548</c:v>
                </c:pt>
                <c:pt idx="27">
                  <c:v>2440</c:v>
                </c:pt>
                <c:pt idx="28">
                  <c:v>2376</c:v>
                </c:pt>
                <c:pt idx="29">
                  <c:v>2347</c:v>
                </c:pt>
                <c:pt idx="30">
                  <c:v>2333</c:v>
                </c:pt>
                <c:pt idx="31">
                  <c:v>2301</c:v>
                </c:pt>
                <c:pt idx="32">
                  <c:v>2292</c:v>
                </c:pt>
                <c:pt idx="33">
                  <c:v>2268</c:v>
                </c:pt>
                <c:pt idx="34">
                  <c:v>2175</c:v>
                </c:pt>
                <c:pt idx="35">
                  <c:v>2105</c:v>
                </c:pt>
                <c:pt idx="36">
                  <c:v>2069</c:v>
                </c:pt>
                <c:pt idx="37">
                  <c:v>2015</c:v>
                </c:pt>
                <c:pt idx="38">
                  <c:v>1981</c:v>
                </c:pt>
                <c:pt idx="39">
                  <c:v>1954</c:v>
                </c:pt>
                <c:pt idx="40">
                  <c:v>1926</c:v>
                </c:pt>
                <c:pt idx="41">
                  <c:v>1870</c:v>
                </c:pt>
                <c:pt idx="42">
                  <c:v>1815</c:v>
                </c:pt>
                <c:pt idx="43">
                  <c:v>1783</c:v>
                </c:pt>
                <c:pt idx="44">
                  <c:v>1779</c:v>
                </c:pt>
                <c:pt idx="45">
                  <c:v>1720</c:v>
                </c:pt>
                <c:pt idx="46">
                  <c:v>1709</c:v>
                </c:pt>
                <c:pt idx="47">
                  <c:v>1686</c:v>
                </c:pt>
                <c:pt idx="48">
                  <c:v>1626</c:v>
                </c:pt>
                <c:pt idx="49">
                  <c:v>1550</c:v>
                </c:pt>
                <c:pt idx="50">
                  <c:v>1486</c:v>
                </c:pt>
                <c:pt idx="51">
                  <c:v>1385</c:v>
                </c:pt>
                <c:pt idx="52">
                  <c:v>1293</c:v>
                </c:pt>
                <c:pt idx="53">
                  <c:v>1266</c:v>
                </c:pt>
                <c:pt idx="54">
                  <c:v>1249</c:v>
                </c:pt>
                <c:pt idx="55">
                  <c:v>1217</c:v>
                </c:pt>
                <c:pt idx="56">
                  <c:v>1194</c:v>
                </c:pt>
                <c:pt idx="57">
                  <c:v>1182</c:v>
                </c:pt>
                <c:pt idx="58">
                  <c:v>1137</c:v>
                </c:pt>
                <c:pt idx="59">
                  <c:v>1102</c:v>
                </c:pt>
                <c:pt idx="60">
                  <c:v>1081</c:v>
                </c:pt>
                <c:pt idx="61">
                  <c:v>1072</c:v>
                </c:pt>
                <c:pt idx="62">
                  <c:v>1060</c:v>
                </c:pt>
                <c:pt idx="63">
                  <c:v>1053</c:v>
                </c:pt>
                <c:pt idx="64">
                  <c:v>1043</c:v>
                </c:pt>
                <c:pt idx="65">
                  <c:v>1058</c:v>
                </c:pt>
                <c:pt idx="66">
                  <c:v>1046</c:v>
                </c:pt>
                <c:pt idx="67">
                  <c:v>1026</c:v>
                </c:pt>
                <c:pt idx="68">
                  <c:v>1006</c:v>
                </c:pt>
                <c:pt idx="69">
                  <c:v>984</c:v>
                </c:pt>
                <c:pt idx="70">
                  <c:v>970</c:v>
                </c:pt>
                <c:pt idx="71">
                  <c:v>963</c:v>
                </c:pt>
                <c:pt idx="72">
                  <c:v>974</c:v>
                </c:pt>
                <c:pt idx="73">
                  <c:v>960</c:v>
                </c:pt>
                <c:pt idx="74">
                  <c:v>931</c:v>
                </c:pt>
                <c:pt idx="75">
                  <c:v>929</c:v>
                </c:pt>
                <c:pt idx="76">
                  <c:v>915</c:v>
                </c:pt>
                <c:pt idx="77">
                  <c:v>910</c:v>
                </c:pt>
                <c:pt idx="78">
                  <c:v>900</c:v>
                </c:pt>
                <c:pt idx="79">
                  <c:v>905</c:v>
                </c:pt>
                <c:pt idx="80">
                  <c:v>899</c:v>
                </c:pt>
                <c:pt idx="81">
                  <c:v>904</c:v>
                </c:pt>
                <c:pt idx="82">
                  <c:v>889</c:v>
                </c:pt>
                <c:pt idx="83">
                  <c:v>887</c:v>
                </c:pt>
                <c:pt idx="84">
                  <c:v>903</c:v>
                </c:pt>
                <c:pt idx="85">
                  <c:v>900</c:v>
                </c:pt>
                <c:pt idx="86">
                  <c:v>891</c:v>
                </c:pt>
                <c:pt idx="87">
                  <c:v>888</c:v>
                </c:pt>
                <c:pt idx="88">
                  <c:v>883</c:v>
                </c:pt>
                <c:pt idx="89">
                  <c:v>894</c:v>
                </c:pt>
                <c:pt idx="90">
                  <c:v>886</c:v>
                </c:pt>
                <c:pt idx="91">
                  <c:v>887</c:v>
                </c:pt>
                <c:pt idx="92">
                  <c:v>872</c:v>
                </c:pt>
                <c:pt idx="93">
                  <c:v>868</c:v>
                </c:pt>
                <c:pt idx="94">
                  <c:v>869</c:v>
                </c:pt>
                <c:pt idx="95">
                  <c:v>864</c:v>
                </c:pt>
                <c:pt idx="96">
                  <c:v>861</c:v>
                </c:pt>
                <c:pt idx="97">
                  <c:v>861</c:v>
                </c:pt>
                <c:pt idx="98">
                  <c:v>857</c:v>
                </c:pt>
                <c:pt idx="99">
                  <c:v>853</c:v>
                </c:pt>
                <c:pt idx="100">
                  <c:v>845</c:v>
                </c:pt>
                <c:pt idx="101">
                  <c:v>840</c:v>
                </c:pt>
                <c:pt idx="102">
                  <c:v>841</c:v>
                </c:pt>
                <c:pt idx="103">
                  <c:v>825</c:v>
                </c:pt>
                <c:pt idx="104">
                  <c:v>839</c:v>
                </c:pt>
                <c:pt idx="105">
                  <c:v>823</c:v>
                </c:pt>
                <c:pt idx="106">
                  <c:v>826</c:v>
                </c:pt>
                <c:pt idx="107">
                  <c:v>831</c:v>
                </c:pt>
                <c:pt idx="108">
                  <c:v>842</c:v>
                </c:pt>
                <c:pt idx="109">
                  <c:v>832</c:v>
                </c:pt>
                <c:pt idx="110">
                  <c:v>815</c:v>
                </c:pt>
                <c:pt idx="111">
                  <c:v>801</c:v>
                </c:pt>
                <c:pt idx="112">
                  <c:v>806</c:v>
                </c:pt>
                <c:pt idx="113">
                  <c:v>810</c:v>
                </c:pt>
                <c:pt idx="114">
                  <c:v>819</c:v>
                </c:pt>
                <c:pt idx="115">
                  <c:v>823</c:v>
                </c:pt>
                <c:pt idx="116">
                  <c:v>818</c:v>
                </c:pt>
                <c:pt idx="117">
                  <c:v>810</c:v>
                </c:pt>
                <c:pt idx="118">
                  <c:v>809</c:v>
                </c:pt>
                <c:pt idx="119">
                  <c:v>808</c:v>
                </c:pt>
                <c:pt idx="120">
                  <c:v>798</c:v>
                </c:pt>
                <c:pt idx="121">
                  <c:v>811</c:v>
                </c:pt>
                <c:pt idx="122">
                  <c:v>794</c:v>
                </c:pt>
                <c:pt idx="123">
                  <c:v>787</c:v>
                </c:pt>
                <c:pt idx="124">
                  <c:v>796</c:v>
                </c:pt>
                <c:pt idx="125">
                  <c:v>800</c:v>
                </c:pt>
                <c:pt idx="126">
                  <c:v>802</c:v>
                </c:pt>
                <c:pt idx="127">
                  <c:v>804</c:v>
                </c:pt>
                <c:pt idx="128">
                  <c:v>814</c:v>
                </c:pt>
                <c:pt idx="129">
                  <c:v>809</c:v>
                </c:pt>
                <c:pt idx="130">
                  <c:v>806</c:v>
                </c:pt>
                <c:pt idx="131">
                  <c:v>801</c:v>
                </c:pt>
                <c:pt idx="132">
                  <c:v>821</c:v>
                </c:pt>
                <c:pt idx="133">
                  <c:v>826</c:v>
                </c:pt>
                <c:pt idx="134">
                  <c:v>831</c:v>
                </c:pt>
                <c:pt idx="135">
                  <c:v>867</c:v>
                </c:pt>
                <c:pt idx="136">
                  <c:v>838</c:v>
                </c:pt>
                <c:pt idx="137">
                  <c:v>835</c:v>
                </c:pt>
                <c:pt idx="138">
                  <c:v>804</c:v>
                </c:pt>
                <c:pt idx="139">
                  <c:v>806</c:v>
                </c:pt>
                <c:pt idx="140">
                  <c:v>804</c:v>
                </c:pt>
                <c:pt idx="141">
                  <c:v>811</c:v>
                </c:pt>
                <c:pt idx="142">
                  <c:v>814</c:v>
                </c:pt>
                <c:pt idx="143">
                  <c:v>810</c:v>
                </c:pt>
                <c:pt idx="144">
                  <c:v>822</c:v>
                </c:pt>
                <c:pt idx="145">
                  <c:v>822</c:v>
                </c:pt>
                <c:pt idx="146">
                  <c:v>811</c:v>
                </c:pt>
                <c:pt idx="147">
                  <c:v>821</c:v>
                </c:pt>
                <c:pt idx="148">
                  <c:v>836</c:v>
                </c:pt>
                <c:pt idx="149">
                  <c:v>829</c:v>
                </c:pt>
                <c:pt idx="150">
                  <c:v>830</c:v>
                </c:pt>
                <c:pt idx="151">
                  <c:v>824</c:v>
                </c:pt>
                <c:pt idx="152">
                  <c:v>819</c:v>
                </c:pt>
                <c:pt idx="153">
                  <c:v>846</c:v>
                </c:pt>
                <c:pt idx="154">
                  <c:v>866</c:v>
                </c:pt>
                <c:pt idx="155">
                  <c:v>878</c:v>
                </c:pt>
                <c:pt idx="156">
                  <c:v>913</c:v>
                </c:pt>
                <c:pt idx="157">
                  <c:v>913</c:v>
                </c:pt>
                <c:pt idx="158">
                  <c:v>908</c:v>
                </c:pt>
                <c:pt idx="159">
                  <c:v>898</c:v>
                </c:pt>
                <c:pt idx="160">
                  <c:v>994</c:v>
                </c:pt>
                <c:pt idx="161">
                  <c:v>1067</c:v>
                </c:pt>
                <c:pt idx="162">
                  <c:v>1074</c:v>
                </c:pt>
                <c:pt idx="163">
                  <c:v>1116</c:v>
                </c:pt>
                <c:pt idx="164">
                  <c:v>1151</c:v>
                </c:pt>
                <c:pt idx="165">
                  <c:v>1115</c:v>
                </c:pt>
                <c:pt idx="166">
                  <c:v>1059</c:v>
                </c:pt>
                <c:pt idx="167">
                  <c:v>1050</c:v>
                </c:pt>
                <c:pt idx="168">
                  <c:v>1059</c:v>
                </c:pt>
                <c:pt idx="169">
                  <c:v>1048</c:v>
                </c:pt>
                <c:pt idx="170">
                  <c:v>1051</c:v>
                </c:pt>
                <c:pt idx="171">
                  <c:v>1031</c:v>
                </c:pt>
                <c:pt idx="172">
                  <c:v>1038</c:v>
                </c:pt>
                <c:pt idx="173">
                  <c:v>1013</c:v>
                </c:pt>
                <c:pt idx="174">
                  <c:v>1018</c:v>
                </c:pt>
                <c:pt idx="175">
                  <c:v>1046</c:v>
                </c:pt>
                <c:pt idx="176">
                  <c:v>1068</c:v>
                </c:pt>
                <c:pt idx="177">
                  <c:v>1085</c:v>
                </c:pt>
                <c:pt idx="178">
                  <c:v>1097</c:v>
                </c:pt>
                <c:pt idx="179">
                  <c:v>1097</c:v>
                </c:pt>
                <c:pt idx="180">
                  <c:v>1088</c:v>
                </c:pt>
                <c:pt idx="181">
                  <c:v>1184</c:v>
                </c:pt>
                <c:pt idx="182">
                  <c:v>1191</c:v>
                </c:pt>
              </c:numCache>
            </c:numRef>
          </c:val>
          <c:smooth val="0"/>
        </c:ser>
        <c:ser>
          <c:idx val="1"/>
          <c:order val="1"/>
          <c:tx>
            <c:strRef>
              <c:f>'WEEKLY PUBLIC INFO'!$C$24</c:f>
              <c:strCache>
                <c:ptCount val="1"/>
                <c:pt idx="0">
                  <c:v>2019</c:v>
                </c:pt>
              </c:strCache>
            </c:strRef>
          </c:tx>
          <c:spPr>
            <a:ln w="28575" cap="rnd">
              <a:solidFill>
                <a:srgbClr val="FFC000"/>
              </a:solidFill>
              <a:round/>
            </a:ln>
            <a:effectLst/>
          </c:spPr>
          <c:marker>
            <c:symbol val="none"/>
          </c:marker>
          <c:cat>
            <c:numRef>
              <c:f>'WEEKLY PUBLIC INFO'!$A$25:$A$207</c:f>
              <c:numCache>
                <c:formatCode>d\-mmm</c:formatCode>
                <c:ptCount val="183"/>
                <c:pt idx="0">
                  <c:v>43908</c:v>
                </c:pt>
                <c:pt idx="1">
                  <c:v>43909</c:v>
                </c:pt>
                <c:pt idx="2">
                  <c:v>43910</c:v>
                </c:pt>
                <c:pt idx="3">
                  <c:v>43911</c:v>
                </c:pt>
                <c:pt idx="4">
                  <c:v>43912</c:v>
                </c:pt>
                <c:pt idx="5">
                  <c:v>43913</c:v>
                </c:pt>
                <c:pt idx="6">
                  <c:v>43914</c:v>
                </c:pt>
                <c:pt idx="7">
                  <c:v>43915</c:v>
                </c:pt>
                <c:pt idx="8">
                  <c:v>43916</c:v>
                </c:pt>
                <c:pt idx="9">
                  <c:v>43917</c:v>
                </c:pt>
                <c:pt idx="10">
                  <c:v>43918</c:v>
                </c:pt>
                <c:pt idx="11">
                  <c:v>43919</c:v>
                </c:pt>
                <c:pt idx="12">
                  <c:v>43920</c:v>
                </c:pt>
                <c:pt idx="13">
                  <c:v>43921</c:v>
                </c:pt>
                <c:pt idx="14">
                  <c:v>43922</c:v>
                </c:pt>
                <c:pt idx="15">
                  <c:v>43923</c:v>
                </c:pt>
                <c:pt idx="16">
                  <c:v>43924</c:v>
                </c:pt>
                <c:pt idx="17">
                  <c:v>43925</c:v>
                </c:pt>
                <c:pt idx="18">
                  <c:v>43926</c:v>
                </c:pt>
                <c:pt idx="19">
                  <c:v>43927</c:v>
                </c:pt>
                <c:pt idx="20">
                  <c:v>43928</c:v>
                </c:pt>
                <c:pt idx="21">
                  <c:v>43929</c:v>
                </c:pt>
                <c:pt idx="22">
                  <c:v>43930</c:v>
                </c:pt>
                <c:pt idx="23">
                  <c:v>43931</c:v>
                </c:pt>
                <c:pt idx="24">
                  <c:v>43932</c:v>
                </c:pt>
                <c:pt idx="25">
                  <c:v>43933</c:v>
                </c:pt>
                <c:pt idx="26">
                  <c:v>43934</c:v>
                </c:pt>
                <c:pt idx="27">
                  <c:v>43935</c:v>
                </c:pt>
                <c:pt idx="28">
                  <c:v>43936</c:v>
                </c:pt>
                <c:pt idx="29">
                  <c:v>43937</c:v>
                </c:pt>
                <c:pt idx="30">
                  <c:v>43938</c:v>
                </c:pt>
                <c:pt idx="31">
                  <c:v>43939</c:v>
                </c:pt>
                <c:pt idx="32">
                  <c:v>43940</c:v>
                </c:pt>
                <c:pt idx="33">
                  <c:v>43941</c:v>
                </c:pt>
                <c:pt idx="34">
                  <c:v>43942</c:v>
                </c:pt>
                <c:pt idx="35">
                  <c:v>43943</c:v>
                </c:pt>
                <c:pt idx="36">
                  <c:v>43944</c:v>
                </c:pt>
                <c:pt idx="37">
                  <c:v>43945</c:v>
                </c:pt>
                <c:pt idx="38">
                  <c:v>43946</c:v>
                </c:pt>
                <c:pt idx="39">
                  <c:v>43947</c:v>
                </c:pt>
                <c:pt idx="40">
                  <c:v>43948</c:v>
                </c:pt>
                <c:pt idx="41">
                  <c:v>43949</c:v>
                </c:pt>
                <c:pt idx="42">
                  <c:v>43950</c:v>
                </c:pt>
                <c:pt idx="43">
                  <c:v>43951</c:v>
                </c:pt>
                <c:pt idx="44">
                  <c:v>43952</c:v>
                </c:pt>
                <c:pt idx="45">
                  <c:v>43953</c:v>
                </c:pt>
                <c:pt idx="46">
                  <c:v>43954</c:v>
                </c:pt>
                <c:pt idx="47">
                  <c:v>43955</c:v>
                </c:pt>
                <c:pt idx="48">
                  <c:v>43956</c:v>
                </c:pt>
                <c:pt idx="49">
                  <c:v>43957</c:v>
                </c:pt>
                <c:pt idx="50">
                  <c:v>43958</c:v>
                </c:pt>
                <c:pt idx="51">
                  <c:v>43959</c:v>
                </c:pt>
                <c:pt idx="52">
                  <c:v>43960</c:v>
                </c:pt>
                <c:pt idx="53">
                  <c:v>43961</c:v>
                </c:pt>
                <c:pt idx="54">
                  <c:v>43962</c:v>
                </c:pt>
                <c:pt idx="55">
                  <c:v>43963</c:v>
                </c:pt>
                <c:pt idx="56">
                  <c:v>43964</c:v>
                </c:pt>
                <c:pt idx="57">
                  <c:v>43965</c:v>
                </c:pt>
                <c:pt idx="58">
                  <c:v>43966</c:v>
                </c:pt>
                <c:pt idx="59">
                  <c:v>43967</c:v>
                </c:pt>
                <c:pt idx="60">
                  <c:v>43968</c:v>
                </c:pt>
                <c:pt idx="61">
                  <c:v>43969</c:v>
                </c:pt>
                <c:pt idx="62">
                  <c:v>43970</c:v>
                </c:pt>
                <c:pt idx="63">
                  <c:v>43971</c:v>
                </c:pt>
                <c:pt idx="64">
                  <c:v>43972</c:v>
                </c:pt>
                <c:pt idx="65">
                  <c:v>43973</c:v>
                </c:pt>
                <c:pt idx="66">
                  <c:v>43974</c:v>
                </c:pt>
                <c:pt idx="67">
                  <c:v>43975</c:v>
                </c:pt>
                <c:pt idx="68">
                  <c:v>43976</c:v>
                </c:pt>
                <c:pt idx="69">
                  <c:v>43977</c:v>
                </c:pt>
                <c:pt idx="70">
                  <c:v>43978</c:v>
                </c:pt>
                <c:pt idx="71">
                  <c:v>43979</c:v>
                </c:pt>
                <c:pt idx="72">
                  <c:v>43980</c:v>
                </c:pt>
                <c:pt idx="73">
                  <c:v>43981</c:v>
                </c:pt>
                <c:pt idx="74">
                  <c:v>43982</c:v>
                </c:pt>
                <c:pt idx="75">
                  <c:v>43983</c:v>
                </c:pt>
                <c:pt idx="76">
                  <c:v>43984</c:v>
                </c:pt>
                <c:pt idx="77">
                  <c:v>43985</c:v>
                </c:pt>
                <c:pt idx="78">
                  <c:v>43986</c:v>
                </c:pt>
                <c:pt idx="79">
                  <c:v>43987</c:v>
                </c:pt>
                <c:pt idx="80">
                  <c:v>43988</c:v>
                </c:pt>
                <c:pt idx="81">
                  <c:v>43989</c:v>
                </c:pt>
                <c:pt idx="82">
                  <c:v>43990</c:v>
                </c:pt>
                <c:pt idx="83">
                  <c:v>43991</c:v>
                </c:pt>
                <c:pt idx="84">
                  <c:v>43992</c:v>
                </c:pt>
                <c:pt idx="85">
                  <c:v>43993</c:v>
                </c:pt>
                <c:pt idx="86">
                  <c:v>43994</c:v>
                </c:pt>
                <c:pt idx="87">
                  <c:v>43995</c:v>
                </c:pt>
                <c:pt idx="88">
                  <c:v>43996</c:v>
                </c:pt>
                <c:pt idx="89">
                  <c:v>43997</c:v>
                </c:pt>
                <c:pt idx="90">
                  <c:v>43998</c:v>
                </c:pt>
                <c:pt idx="91">
                  <c:v>43999</c:v>
                </c:pt>
                <c:pt idx="92">
                  <c:v>44000</c:v>
                </c:pt>
                <c:pt idx="93">
                  <c:v>44001</c:v>
                </c:pt>
                <c:pt idx="94">
                  <c:v>44002</c:v>
                </c:pt>
                <c:pt idx="95">
                  <c:v>44003</c:v>
                </c:pt>
                <c:pt idx="96">
                  <c:v>44004</c:v>
                </c:pt>
                <c:pt idx="97">
                  <c:v>44005</c:v>
                </c:pt>
                <c:pt idx="98">
                  <c:v>44006</c:v>
                </c:pt>
                <c:pt idx="99">
                  <c:v>44007</c:v>
                </c:pt>
                <c:pt idx="100">
                  <c:v>44008</c:v>
                </c:pt>
                <c:pt idx="101">
                  <c:v>44009</c:v>
                </c:pt>
                <c:pt idx="102">
                  <c:v>44010</c:v>
                </c:pt>
                <c:pt idx="103">
                  <c:v>44011</c:v>
                </c:pt>
                <c:pt idx="104">
                  <c:v>44012</c:v>
                </c:pt>
                <c:pt idx="105">
                  <c:v>44013</c:v>
                </c:pt>
                <c:pt idx="106">
                  <c:v>44014</c:v>
                </c:pt>
                <c:pt idx="107">
                  <c:v>44015</c:v>
                </c:pt>
                <c:pt idx="108">
                  <c:v>44016</c:v>
                </c:pt>
                <c:pt idx="109">
                  <c:v>44017</c:v>
                </c:pt>
                <c:pt idx="110">
                  <c:v>44018</c:v>
                </c:pt>
                <c:pt idx="111">
                  <c:v>44019</c:v>
                </c:pt>
                <c:pt idx="112">
                  <c:v>44020</c:v>
                </c:pt>
                <c:pt idx="113">
                  <c:v>44021</c:v>
                </c:pt>
                <c:pt idx="114">
                  <c:v>44022</c:v>
                </c:pt>
                <c:pt idx="115">
                  <c:v>44023</c:v>
                </c:pt>
                <c:pt idx="116">
                  <c:v>44024</c:v>
                </c:pt>
                <c:pt idx="117">
                  <c:v>44025</c:v>
                </c:pt>
                <c:pt idx="118">
                  <c:v>44026</c:v>
                </c:pt>
                <c:pt idx="119">
                  <c:v>44027</c:v>
                </c:pt>
                <c:pt idx="120">
                  <c:v>44028</c:v>
                </c:pt>
                <c:pt idx="121">
                  <c:v>44029</c:v>
                </c:pt>
                <c:pt idx="122">
                  <c:v>44030</c:v>
                </c:pt>
                <c:pt idx="123">
                  <c:v>44031</c:v>
                </c:pt>
                <c:pt idx="124">
                  <c:v>44032</c:v>
                </c:pt>
                <c:pt idx="125">
                  <c:v>44033</c:v>
                </c:pt>
                <c:pt idx="126">
                  <c:v>44034</c:v>
                </c:pt>
                <c:pt idx="127">
                  <c:v>44035</c:v>
                </c:pt>
                <c:pt idx="128">
                  <c:v>44036</c:v>
                </c:pt>
                <c:pt idx="129">
                  <c:v>44037</c:v>
                </c:pt>
                <c:pt idx="130">
                  <c:v>44038</c:v>
                </c:pt>
                <c:pt idx="131">
                  <c:v>44039</c:v>
                </c:pt>
                <c:pt idx="132">
                  <c:v>44040</c:v>
                </c:pt>
                <c:pt idx="133">
                  <c:v>44041</c:v>
                </c:pt>
                <c:pt idx="134">
                  <c:v>44042</c:v>
                </c:pt>
                <c:pt idx="135">
                  <c:v>44043</c:v>
                </c:pt>
                <c:pt idx="136">
                  <c:v>44044</c:v>
                </c:pt>
                <c:pt idx="137">
                  <c:v>44045</c:v>
                </c:pt>
                <c:pt idx="138">
                  <c:v>44046</c:v>
                </c:pt>
                <c:pt idx="139">
                  <c:v>44047</c:v>
                </c:pt>
                <c:pt idx="140">
                  <c:v>44048</c:v>
                </c:pt>
                <c:pt idx="141">
                  <c:v>44049</c:v>
                </c:pt>
                <c:pt idx="142">
                  <c:v>44050</c:v>
                </c:pt>
                <c:pt idx="143">
                  <c:v>44051</c:v>
                </c:pt>
                <c:pt idx="144">
                  <c:v>44052</c:v>
                </c:pt>
                <c:pt idx="145">
                  <c:v>44053</c:v>
                </c:pt>
                <c:pt idx="146">
                  <c:v>44054</c:v>
                </c:pt>
                <c:pt idx="147">
                  <c:v>44055</c:v>
                </c:pt>
                <c:pt idx="148">
                  <c:v>44056</c:v>
                </c:pt>
                <c:pt idx="149">
                  <c:v>44057</c:v>
                </c:pt>
                <c:pt idx="150">
                  <c:v>44058</c:v>
                </c:pt>
                <c:pt idx="151">
                  <c:v>44059</c:v>
                </c:pt>
                <c:pt idx="152">
                  <c:v>44060</c:v>
                </c:pt>
                <c:pt idx="153">
                  <c:v>44061</c:v>
                </c:pt>
                <c:pt idx="154">
                  <c:v>44062</c:v>
                </c:pt>
                <c:pt idx="155">
                  <c:v>44063</c:v>
                </c:pt>
                <c:pt idx="156">
                  <c:v>44064</c:v>
                </c:pt>
                <c:pt idx="157">
                  <c:v>44065</c:v>
                </c:pt>
                <c:pt idx="158">
                  <c:v>44066</c:v>
                </c:pt>
                <c:pt idx="159">
                  <c:v>44067</c:v>
                </c:pt>
                <c:pt idx="160">
                  <c:v>44068</c:v>
                </c:pt>
                <c:pt idx="161">
                  <c:v>44069</c:v>
                </c:pt>
                <c:pt idx="162">
                  <c:v>44070</c:v>
                </c:pt>
                <c:pt idx="163">
                  <c:v>44071</c:v>
                </c:pt>
                <c:pt idx="164">
                  <c:v>44072</c:v>
                </c:pt>
                <c:pt idx="165">
                  <c:v>44073</c:v>
                </c:pt>
                <c:pt idx="166">
                  <c:v>44074</c:v>
                </c:pt>
                <c:pt idx="167">
                  <c:v>44075</c:v>
                </c:pt>
                <c:pt idx="168">
                  <c:v>44076</c:v>
                </c:pt>
                <c:pt idx="169">
                  <c:v>44077</c:v>
                </c:pt>
                <c:pt idx="170">
                  <c:v>44078</c:v>
                </c:pt>
                <c:pt idx="171">
                  <c:v>44079</c:v>
                </c:pt>
                <c:pt idx="172">
                  <c:v>44080</c:v>
                </c:pt>
                <c:pt idx="173">
                  <c:v>44081</c:v>
                </c:pt>
                <c:pt idx="174">
                  <c:v>44082</c:v>
                </c:pt>
                <c:pt idx="175">
                  <c:v>44083</c:v>
                </c:pt>
                <c:pt idx="176">
                  <c:v>44084</c:v>
                </c:pt>
                <c:pt idx="177">
                  <c:v>44085</c:v>
                </c:pt>
                <c:pt idx="178">
                  <c:v>44086</c:v>
                </c:pt>
                <c:pt idx="179">
                  <c:v>44087</c:v>
                </c:pt>
                <c:pt idx="180">
                  <c:v>44088</c:v>
                </c:pt>
                <c:pt idx="181">
                  <c:v>44089</c:v>
                </c:pt>
                <c:pt idx="182">
                  <c:v>44090</c:v>
                </c:pt>
              </c:numCache>
            </c:numRef>
          </c:cat>
          <c:val>
            <c:numRef>
              <c:f>'WEEKLY PUBLIC INFO'!$C$25:$C$207</c:f>
              <c:numCache>
                <c:formatCode>General</c:formatCode>
                <c:ptCount val="183"/>
                <c:pt idx="0">
                  <c:v>977</c:v>
                </c:pt>
                <c:pt idx="1">
                  <c:v>979</c:v>
                </c:pt>
                <c:pt idx="2">
                  <c:v>964</c:v>
                </c:pt>
                <c:pt idx="3">
                  <c:v>963</c:v>
                </c:pt>
                <c:pt idx="4">
                  <c:v>973</c:v>
                </c:pt>
                <c:pt idx="5">
                  <c:v>971</c:v>
                </c:pt>
                <c:pt idx="6">
                  <c:v>961</c:v>
                </c:pt>
                <c:pt idx="7">
                  <c:v>951</c:v>
                </c:pt>
                <c:pt idx="8">
                  <c:v>985</c:v>
                </c:pt>
                <c:pt idx="9">
                  <c:v>1018</c:v>
                </c:pt>
                <c:pt idx="10">
                  <c:v>1007</c:v>
                </c:pt>
                <c:pt idx="11">
                  <c:v>1006</c:v>
                </c:pt>
                <c:pt idx="12">
                  <c:v>993</c:v>
                </c:pt>
                <c:pt idx="13">
                  <c:v>994</c:v>
                </c:pt>
                <c:pt idx="14">
                  <c:v>987</c:v>
                </c:pt>
                <c:pt idx="15">
                  <c:v>995</c:v>
                </c:pt>
                <c:pt idx="16">
                  <c:v>983</c:v>
                </c:pt>
                <c:pt idx="17">
                  <c:v>985</c:v>
                </c:pt>
                <c:pt idx="18">
                  <c:v>976</c:v>
                </c:pt>
                <c:pt idx="19">
                  <c:v>965</c:v>
                </c:pt>
                <c:pt idx="20">
                  <c:v>968</c:v>
                </c:pt>
                <c:pt idx="21">
                  <c:v>978</c:v>
                </c:pt>
                <c:pt idx="22">
                  <c:v>993</c:v>
                </c:pt>
                <c:pt idx="23">
                  <c:v>1022</c:v>
                </c:pt>
                <c:pt idx="24">
                  <c:v>1006</c:v>
                </c:pt>
                <c:pt idx="25">
                  <c:v>1012</c:v>
                </c:pt>
                <c:pt idx="26">
                  <c:v>989</c:v>
                </c:pt>
                <c:pt idx="27">
                  <c:v>989</c:v>
                </c:pt>
                <c:pt idx="28">
                  <c:v>1000</c:v>
                </c:pt>
                <c:pt idx="29">
                  <c:v>1024</c:v>
                </c:pt>
                <c:pt idx="30">
                  <c:v>1024</c:v>
                </c:pt>
                <c:pt idx="31">
                  <c:v>1017</c:v>
                </c:pt>
                <c:pt idx="32">
                  <c:v>1006</c:v>
                </c:pt>
                <c:pt idx="33">
                  <c:v>993</c:v>
                </c:pt>
                <c:pt idx="34">
                  <c:v>988</c:v>
                </c:pt>
                <c:pt idx="35">
                  <c:v>981</c:v>
                </c:pt>
                <c:pt idx="36">
                  <c:v>992</c:v>
                </c:pt>
                <c:pt idx="37">
                  <c:v>988</c:v>
                </c:pt>
                <c:pt idx="38">
                  <c:v>1000</c:v>
                </c:pt>
                <c:pt idx="39">
                  <c:v>1000</c:v>
                </c:pt>
                <c:pt idx="40">
                  <c:v>988</c:v>
                </c:pt>
                <c:pt idx="41">
                  <c:v>984</c:v>
                </c:pt>
                <c:pt idx="42">
                  <c:v>963</c:v>
                </c:pt>
                <c:pt idx="43">
                  <c:v>978</c:v>
                </c:pt>
                <c:pt idx="44">
                  <c:v>973</c:v>
                </c:pt>
                <c:pt idx="45">
                  <c:v>981</c:v>
                </c:pt>
                <c:pt idx="46">
                  <c:v>986</c:v>
                </c:pt>
                <c:pt idx="47">
                  <c:v>999</c:v>
                </c:pt>
                <c:pt idx="48">
                  <c:v>987</c:v>
                </c:pt>
                <c:pt idx="49">
                  <c:v>1000</c:v>
                </c:pt>
                <c:pt idx="50">
                  <c:v>1022</c:v>
                </c:pt>
                <c:pt idx="51">
                  <c:v>1027</c:v>
                </c:pt>
                <c:pt idx="52">
                  <c:v>1037</c:v>
                </c:pt>
                <c:pt idx="53">
                  <c:v>1032</c:v>
                </c:pt>
                <c:pt idx="54">
                  <c:v>1030</c:v>
                </c:pt>
                <c:pt idx="55">
                  <c:v>1029</c:v>
                </c:pt>
                <c:pt idx="56">
                  <c:v>1025</c:v>
                </c:pt>
                <c:pt idx="57">
                  <c:v>1052</c:v>
                </c:pt>
                <c:pt idx="58">
                  <c:v>1054</c:v>
                </c:pt>
                <c:pt idx="59">
                  <c:v>1034</c:v>
                </c:pt>
                <c:pt idx="60">
                  <c:v>1031</c:v>
                </c:pt>
                <c:pt idx="61">
                  <c:v>1028</c:v>
                </c:pt>
                <c:pt idx="62">
                  <c:v>1023</c:v>
                </c:pt>
                <c:pt idx="63">
                  <c:v>1023</c:v>
                </c:pt>
                <c:pt idx="64">
                  <c:v>1058</c:v>
                </c:pt>
                <c:pt idx="65">
                  <c:v>1060</c:v>
                </c:pt>
                <c:pt idx="66">
                  <c:v>1062</c:v>
                </c:pt>
                <c:pt idx="67">
                  <c:v>1061</c:v>
                </c:pt>
                <c:pt idx="68">
                  <c:v>1071</c:v>
                </c:pt>
                <c:pt idx="69">
                  <c:v>1058</c:v>
                </c:pt>
                <c:pt idx="70">
                  <c:v>1044</c:v>
                </c:pt>
                <c:pt idx="71">
                  <c:v>1053</c:v>
                </c:pt>
                <c:pt idx="72">
                  <c:v>1069</c:v>
                </c:pt>
                <c:pt idx="73">
                  <c:v>1055</c:v>
                </c:pt>
                <c:pt idx="74">
                  <c:v>1044</c:v>
                </c:pt>
                <c:pt idx="75">
                  <c:v>1037</c:v>
                </c:pt>
                <c:pt idx="76">
                  <c:v>1043</c:v>
                </c:pt>
                <c:pt idx="77">
                  <c:v>1041</c:v>
                </c:pt>
                <c:pt idx="78">
                  <c:v>1038</c:v>
                </c:pt>
                <c:pt idx="79">
                  <c:v>1067</c:v>
                </c:pt>
                <c:pt idx="80">
                  <c:v>1062</c:v>
                </c:pt>
                <c:pt idx="81">
                  <c:v>1052</c:v>
                </c:pt>
                <c:pt idx="82">
                  <c:v>1049</c:v>
                </c:pt>
                <c:pt idx="83">
                  <c:v>1023</c:v>
                </c:pt>
                <c:pt idx="84">
                  <c:v>1023</c:v>
                </c:pt>
                <c:pt idx="85">
                  <c:v>1020</c:v>
                </c:pt>
                <c:pt idx="86">
                  <c:v>1032</c:v>
                </c:pt>
                <c:pt idx="87">
                  <c:v>1036</c:v>
                </c:pt>
                <c:pt idx="88">
                  <c:v>1052</c:v>
                </c:pt>
                <c:pt idx="89">
                  <c:v>1049</c:v>
                </c:pt>
                <c:pt idx="90">
                  <c:v>1043</c:v>
                </c:pt>
                <c:pt idx="91">
                  <c:v>1038</c:v>
                </c:pt>
                <c:pt idx="92">
                  <c:v>1054</c:v>
                </c:pt>
                <c:pt idx="93">
                  <c:v>1056</c:v>
                </c:pt>
                <c:pt idx="94">
                  <c:v>1044</c:v>
                </c:pt>
                <c:pt idx="95">
                  <c:v>1053</c:v>
                </c:pt>
                <c:pt idx="96">
                  <c:v>1038</c:v>
                </c:pt>
                <c:pt idx="97">
                  <c:v>1035</c:v>
                </c:pt>
                <c:pt idx="98">
                  <c:v>1019</c:v>
                </c:pt>
                <c:pt idx="99">
                  <c:v>1033</c:v>
                </c:pt>
                <c:pt idx="100">
                  <c:v>1057</c:v>
                </c:pt>
                <c:pt idx="101">
                  <c:v>1066</c:v>
                </c:pt>
                <c:pt idx="102">
                  <c:v>1069</c:v>
                </c:pt>
                <c:pt idx="103">
                  <c:v>1056</c:v>
                </c:pt>
                <c:pt idx="104">
                  <c:v>1036</c:v>
                </c:pt>
                <c:pt idx="105">
                  <c:v>1019</c:v>
                </c:pt>
                <c:pt idx="106">
                  <c:v>1015</c:v>
                </c:pt>
                <c:pt idx="107">
                  <c:v>1021</c:v>
                </c:pt>
                <c:pt idx="108">
                  <c:v>1034</c:v>
                </c:pt>
                <c:pt idx="109">
                  <c:v>1035</c:v>
                </c:pt>
                <c:pt idx="110">
                  <c:v>1038</c:v>
                </c:pt>
                <c:pt idx="111">
                  <c:v>1036</c:v>
                </c:pt>
                <c:pt idx="112">
                  <c:v>1015</c:v>
                </c:pt>
                <c:pt idx="113">
                  <c:v>1015</c:v>
                </c:pt>
                <c:pt idx="114">
                  <c:v>1022</c:v>
                </c:pt>
                <c:pt idx="115">
                  <c:v>1006</c:v>
                </c:pt>
                <c:pt idx="116">
                  <c:v>1025</c:v>
                </c:pt>
                <c:pt idx="117">
                  <c:v>1012</c:v>
                </c:pt>
                <c:pt idx="118">
                  <c:v>1007</c:v>
                </c:pt>
                <c:pt idx="119">
                  <c:v>985</c:v>
                </c:pt>
                <c:pt idx="120">
                  <c:v>981</c:v>
                </c:pt>
                <c:pt idx="121">
                  <c:v>970</c:v>
                </c:pt>
                <c:pt idx="122">
                  <c:v>987</c:v>
                </c:pt>
                <c:pt idx="123">
                  <c:v>1001</c:v>
                </c:pt>
                <c:pt idx="124">
                  <c:v>981</c:v>
                </c:pt>
                <c:pt idx="125">
                  <c:v>980</c:v>
                </c:pt>
                <c:pt idx="126">
                  <c:v>974</c:v>
                </c:pt>
                <c:pt idx="127">
                  <c:v>981</c:v>
                </c:pt>
                <c:pt idx="128">
                  <c:v>1005</c:v>
                </c:pt>
                <c:pt idx="129">
                  <c:v>1015</c:v>
                </c:pt>
                <c:pt idx="130">
                  <c:v>999</c:v>
                </c:pt>
                <c:pt idx="131">
                  <c:v>974</c:v>
                </c:pt>
                <c:pt idx="132">
                  <c:v>975</c:v>
                </c:pt>
                <c:pt idx="133">
                  <c:v>972</c:v>
                </c:pt>
                <c:pt idx="134">
                  <c:v>983</c:v>
                </c:pt>
                <c:pt idx="135">
                  <c:v>996</c:v>
                </c:pt>
                <c:pt idx="136">
                  <c:v>985</c:v>
                </c:pt>
                <c:pt idx="137">
                  <c:v>979</c:v>
                </c:pt>
                <c:pt idx="138">
                  <c:v>967</c:v>
                </c:pt>
                <c:pt idx="139">
                  <c:v>959</c:v>
                </c:pt>
                <c:pt idx="140">
                  <c:v>948</c:v>
                </c:pt>
                <c:pt idx="141">
                  <c:v>964</c:v>
                </c:pt>
                <c:pt idx="142">
                  <c:v>976</c:v>
                </c:pt>
                <c:pt idx="143">
                  <c:v>993</c:v>
                </c:pt>
                <c:pt idx="144">
                  <c:v>1025</c:v>
                </c:pt>
                <c:pt idx="145">
                  <c:v>1023</c:v>
                </c:pt>
                <c:pt idx="146">
                  <c:v>1019</c:v>
                </c:pt>
                <c:pt idx="147">
                  <c:v>1021</c:v>
                </c:pt>
                <c:pt idx="148">
                  <c:v>1023</c:v>
                </c:pt>
                <c:pt idx="149">
                  <c:v>1021</c:v>
                </c:pt>
                <c:pt idx="150">
                  <c:v>1037</c:v>
                </c:pt>
                <c:pt idx="151">
                  <c:v>1031</c:v>
                </c:pt>
                <c:pt idx="152">
                  <c:v>1027</c:v>
                </c:pt>
                <c:pt idx="153">
                  <c:v>1020</c:v>
                </c:pt>
                <c:pt idx="154">
                  <c:v>999</c:v>
                </c:pt>
                <c:pt idx="155">
                  <c:v>1004</c:v>
                </c:pt>
                <c:pt idx="156">
                  <c:v>1036</c:v>
                </c:pt>
                <c:pt idx="157">
                  <c:v>1054</c:v>
                </c:pt>
                <c:pt idx="158">
                  <c:v>1059</c:v>
                </c:pt>
                <c:pt idx="159">
                  <c:v>1058</c:v>
                </c:pt>
                <c:pt idx="160">
                  <c:v>1055</c:v>
                </c:pt>
                <c:pt idx="161">
                  <c:v>1051</c:v>
                </c:pt>
                <c:pt idx="162">
                  <c:v>1052</c:v>
                </c:pt>
                <c:pt idx="163">
                  <c:v>1072</c:v>
                </c:pt>
                <c:pt idx="164">
                  <c:v>1054</c:v>
                </c:pt>
                <c:pt idx="165">
                  <c:v>1072</c:v>
                </c:pt>
                <c:pt idx="166">
                  <c:v>1061</c:v>
                </c:pt>
                <c:pt idx="167">
                  <c:v>1047</c:v>
                </c:pt>
                <c:pt idx="168">
                  <c:v>1051</c:v>
                </c:pt>
                <c:pt idx="169">
                  <c:v>1063</c:v>
                </c:pt>
                <c:pt idx="170">
                  <c:v>1073</c:v>
                </c:pt>
                <c:pt idx="171">
                  <c:v>1075</c:v>
                </c:pt>
                <c:pt idx="172">
                  <c:v>1090</c:v>
                </c:pt>
                <c:pt idx="173">
                  <c:v>1083</c:v>
                </c:pt>
                <c:pt idx="174">
                  <c:v>1078</c:v>
                </c:pt>
                <c:pt idx="175">
                  <c:v>1061</c:v>
                </c:pt>
                <c:pt idx="176">
                  <c:v>1073</c:v>
                </c:pt>
                <c:pt idx="177">
                  <c:v>1102</c:v>
                </c:pt>
                <c:pt idx="178">
                  <c:v>1078</c:v>
                </c:pt>
                <c:pt idx="179">
                  <c:v>1095</c:v>
                </c:pt>
                <c:pt idx="180">
                  <c:v>1082</c:v>
                </c:pt>
                <c:pt idx="181">
                  <c:v>1078</c:v>
                </c:pt>
                <c:pt idx="182">
                  <c:v>1067</c:v>
                </c:pt>
              </c:numCache>
            </c:numRef>
          </c:val>
          <c:smooth val="0"/>
        </c:ser>
        <c:dLbls>
          <c:showLegendKey val="0"/>
          <c:showVal val="0"/>
          <c:showCatName val="0"/>
          <c:showSerName val="0"/>
          <c:showPercent val="0"/>
          <c:showBubbleSize val="0"/>
        </c:dLbls>
        <c:smooth val="0"/>
        <c:axId val="368653512"/>
        <c:axId val="368655864"/>
      </c:lineChart>
      <c:dateAx>
        <c:axId val="368653512"/>
        <c:scaling>
          <c:orientation val="minMax"/>
        </c:scaling>
        <c:delete val="1"/>
        <c:axPos val="b"/>
        <c:numFmt formatCode="d\-mmm" sourceLinked="1"/>
        <c:majorTickMark val="out"/>
        <c:minorTickMark val="none"/>
        <c:tickLblPos val="nextTo"/>
        <c:crossAx val="368655864"/>
        <c:crosses val="autoZero"/>
        <c:auto val="1"/>
        <c:lblOffset val="100"/>
        <c:baseTimeUnit val="days"/>
      </c:dateAx>
      <c:valAx>
        <c:axId val="368655864"/>
        <c:scaling>
          <c:orientation val="minMax"/>
        </c:scaling>
        <c:delete val="1"/>
        <c:axPos val="l"/>
        <c:numFmt formatCode="General" sourceLinked="1"/>
        <c:majorTickMark val="none"/>
        <c:minorTickMark val="none"/>
        <c:tickLblPos val="nextTo"/>
        <c:crossAx val="368653512"/>
        <c:crosses val="autoZero"/>
        <c:crossBetween val="between"/>
      </c:valAx>
      <c:spPr>
        <a:noFill/>
        <a:ln w="25400">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Symptomatic Testing</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2"/>
            </a:solidFill>
            <a:ln>
              <a:noFill/>
            </a:ln>
            <a:effectLst/>
          </c:spPr>
          <c:invertIfNegative val="0"/>
          <c:cat>
            <c:strRef>
              <c:f>'SLIDE MAKER'!$A$5:$A$169</c:f>
              <c:strCache>
                <c:ptCount val="163"/>
                <c:pt idx="0">
                  <c:v>07/04/2020</c:v>
                </c:pt>
                <c:pt idx="1">
                  <c:v>08/04/2020</c:v>
                </c:pt>
                <c:pt idx="2">
                  <c:v>09/04/2020</c:v>
                </c:pt>
                <c:pt idx="3">
                  <c:v>10/04/2020</c:v>
                </c:pt>
                <c:pt idx="4">
                  <c:v>11/04/2020</c:v>
                </c:pt>
                <c:pt idx="5">
                  <c:v>12/04/2020</c:v>
                </c:pt>
                <c:pt idx="6">
                  <c:v>13/04/2020</c:v>
                </c:pt>
                <c:pt idx="7">
                  <c:v>14/04/2020</c:v>
                </c:pt>
                <c:pt idx="8">
                  <c:v>15/04/2020</c:v>
                </c:pt>
                <c:pt idx="9">
                  <c:v>16/04/2020</c:v>
                </c:pt>
                <c:pt idx="10">
                  <c:v>17/04/2020</c:v>
                </c:pt>
                <c:pt idx="11">
                  <c:v>18/04/2020</c:v>
                </c:pt>
                <c:pt idx="12">
                  <c:v>19/04/2020</c:v>
                </c:pt>
                <c:pt idx="13">
                  <c:v>20/04/2020</c:v>
                </c:pt>
                <c:pt idx="14">
                  <c:v>21/04/2020</c:v>
                </c:pt>
                <c:pt idx="15">
                  <c:v>22/04/2020</c:v>
                </c:pt>
                <c:pt idx="16">
                  <c:v>23/04/2020</c:v>
                </c:pt>
                <c:pt idx="17">
                  <c:v>24/04/2020</c:v>
                </c:pt>
                <c:pt idx="18">
                  <c:v>25/04/2020</c:v>
                </c:pt>
                <c:pt idx="19">
                  <c:v>26/04/2020</c:v>
                </c:pt>
                <c:pt idx="20">
                  <c:v>27/04/2020</c:v>
                </c:pt>
                <c:pt idx="21">
                  <c:v>28/04/2020</c:v>
                </c:pt>
                <c:pt idx="22">
                  <c:v>29/04/2020</c:v>
                </c:pt>
                <c:pt idx="23">
                  <c:v>30/04/2020</c:v>
                </c:pt>
                <c:pt idx="24">
                  <c:v>01/05/2020</c:v>
                </c:pt>
                <c:pt idx="25">
                  <c:v>02/05/2020</c:v>
                </c:pt>
                <c:pt idx="26">
                  <c:v>03/05/2020</c:v>
                </c:pt>
                <c:pt idx="27">
                  <c:v>04/05/2020</c:v>
                </c:pt>
                <c:pt idx="28">
                  <c:v>05/05/2020</c:v>
                </c:pt>
                <c:pt idx="29">
                  <c:v>06/05/2020</c:v>
                </c:pt>
                <c:pt idx="30">
                  <c:v>07/05/2020</c:v>
                </c:pt>
                <c:pt idx="31">
                  <c:v>08/05/2020</c:v>
                </c:pt>
                <c:pt idx="32">
                  <c:v>09/05/2020</c:v>
                </c:pt>
                <c:pt idx="33">
                  <c:v>10/05/2020</c:v>
                </c:pt>
                <c:pt idx="34">
                  <c:v>11/05/2020</c:v>
                </c:pt>
                <c:pt idx="35">
                  <c:v>12/05/2020</c:v>
                </c:pt>
                <c:pt idx="36">
                  <c:v>13/05/2020</c:v>
                </c:pt>
                <c:pt idx="37">
                  <c:v>14/05/2020</c:v>
                </c:pt>
                <c:pt idx="38">
                  <c:v>15/05/2020</c:v>
                </c:pt>
                <c:pt idx="39">
                  <c:v>16/05/2020</c:v>
                </c:pt>
                <c:pt idx="40">
                  <c:v>17/05/2020</c:v>
                </c:pt>
                <c:pt idx="41">
                  <c:v>18/05/2020</c:v>
                </c:pt>
                <c:pt idx="42">
                  <c:v>19/05/2020</c:v>
                </c:pt>
                <c:pt idx="43">
                  <c:v>20/05/2020</c:v>
                </c:pt>
                <c:pt idx="44">
                  <c:v>21/05/2020</c:v>
                </c:pt>
                <c:pt idx="45">
                  <c:v>22/05/2020</c:v>
                </c:pt>
                <c:pt idx="46">
                  <c:v>23/05/2020</c:v>
                </c:pt>
                <c:pt idx="47">
                  <c:v>24/05/2020</c:v>
                </c:pt>
                <c:pt idx="48">
                  <c:v>25/05/2020</c:v>
                </c:pt>
                <c:pt idx="49">
                  <c:v>26/05/2020</c:v>
                </c:pt>
                <c:pt idx="50">
                  <c:v>27/05/2020</c:v>
                </c:pt>
                <c:pt idx="51">
                  <c:v>28/05/2020</c:v>
                </c:pt>
                <c:pt idx="52">
                  <c:v>29/05/2020</c:v>
                </c:pt>
                <c:pt idx="53">
                  <c:v>30/05/2020</c:v>
                </c:pt>
                <c:pt idx="54">
                  <c:v>31/05/2020</c:v>
                </c:pt>
                <c:pt idx="55">
                  <c:v>01/06/2020</c:v>
                </c:pt>
                <c:pt idx="56">
                  <c:v>02/06/2020</c:v>
                </c:pt>
                <c:pt idx="57">
                  <c:v>03/06/2020</c:v>
                </c:pt>
                <c:pt idx="58">
                  <c:v>04/06/2020</c:v>
                </c:pt>
                <c:pt idx="59">
                  <c:v>05/06/2020</c:v>
                </c:pt>
                <c:pt idx="60">
                  <c:v>06/06/2020</c:v>
                </c:pt>
                <c:pt idx="61">
                  <c:v>07/06/2020</c:v>
                </c:pt>
                <c:pt idx="62">
                  <c:v>08/06/2020</c:v>
                </c:pt>
                <c:pt idx="63">
                  <c:v>09/06/2020</c:v>
                </c:pt>
                <c:pt idx="64">
                  <c:v>10/06/2020</c:v>
                </c:pt>
                <c:pt idx="65">
                  <c:v>11/06/2020</c:v>
                </c:pt>
                <c:pt idx="66">
                  <c:v>12/06/2020</c:v>
                </c:pt>
                <c:pt idx="67">
                  <c:v>13/06/2020</c:v>
                </c:pt>
                <c:pt idx="68">
                  <c:v>14/06/2020</c:v>
                </c:pt>
                <c:pt idx="69">
                  <c:v>15/06/2020</c:v>
                </c:pt>
                <c:pt idx="70">
                  <c:v>16/06/2020</c:v>
                </c:pt>
                <c:pt idx="71">
                  <c:v>17/06/2020</c:v>
                </c:pt>
                <c:pt idx="72">
                  <c:v>18/06/2020</c:v>
                </c:pt>
                <c:pt idx="73">
                  <c:v>19/06/2020</c:v>
                </c:pt>
                <c:pt idx="74">
                  <c:v>20/06/2020</c:v>
                </c:pt>
                <c:pt idx="75">
                  <c:v>21/06/2020</c:v>
                </c:pt>
                <c:pt idx="76">
                  <c:v>22/06/2020</c:v>
                </c:pt>
                <c:pt idx="77">
                  <c:v>23/06/2020</c:v>
                </c:pt>
                <c:pt idx="78">
                  <c:v>24/06/2020</c:v>
                </c:pt>
                <c:pt idx="79">
                  <c:v>25/06/2020</c:v>
                </c:pt>
                <c:pt idx="80">
                  <c:v>26/06/2020</c:v>
                </c:pt>
                <c:pt idx="81">
                  <c:v>27/06/2020</c:v>
                </c:pt>
                <c:pt idx="82">
                  <c:v>28/06/2020</c:v>
                </c:pt>
                <c:pt idx="83">
                  <c:v>29/06/2020</c:v>
                </c:pt>
                <c:pt idx="84">
                  <c:v>30/06/2020</c:v>
                </c:pt>
                <c:pt idx="85">
                  <c:v>01/07/2020</c:v>
                </c:pt>
                <c:pt idx="86">
                  <c:v>02/07/2020</c:v>
                </c:pt>
                <c:pt idx="87">
                  <c:v>03/07/2020</c:v>
                </c:pt>
                <c:pt idx="88">
                  <c:v>04/07/2020</c:v>
                </c:pt>
                <c:pt idx="89">
                  <c:v>05/07/2020</c:v>
                </c:pt>
                <c:pt idx="90">
                  <c:v>06/07/2020</c:v>
                </c:pt>
                <c:pt idx="91">
                  <c:v>07/07/2020</c:v>
                </c:pt>
                <c:pt idx="92">
                  <c:v>08/07/2020</c:v>
                </c:pt>
                <c:pt idx="93">
                  <c:v>09/07/2020</c:v>
                </c:pt>
                <c:pt idx="94">
                  <c:v>10/07/2020</c:v>
                </c:pt>
                <c:pt idx="95">
                  <c:v>11/07/2020</c:v>
                </c:pt>
                <c:pt idx="96">
                  <c:v>12/07/2020</c:v>
                </c:pt>
                <c:pt idx="97">
                  <c:v>13/07/2020</c:v>
                </c:pt>
                <c:pt idx="98">
                  <c:v>14/07/2020</c:v>
                </c:pt>
                <c:pt idx="99">
                  <c:v>15/07/2020</c:v>
                </c:pt>
                <c:pt idx="100">
                  <c:v>16/07/2020</c:v>
                </c:pt>
                <c:pt idx="101">
                  <c:v>17/07/2020</c:v>
                </c:pt>
                <c:pt idx="102">
                  <c:v>18/07/2020</c:v>
                </c:pt>
                <c:pt idx="103">
                  <c:v>19/07/2020</c:v>
                </c:pt>
                <c:pt idx="104">
                  <c:v>20/07/2020</c:v>
                </c:pt>
                <c:pt idx="105">
                  <c:v>21/07/2020</c:v>
                </c:pt>
                <c:pt idx="106">
                  <c:v>22/07/2020</c:v>
                </c:pt>
                <c:pt idx="107">
                  <c:v>23/07/2020</c:v>
                </c:pt>
                <c:pt idx="108">
                  <c:v>24/07/2020</c:v>
                </c:pt>
                <c:pt idx="109">
                  <c:v>25/07/2020</c:v>
                </c:pt>
                <c:pt idx="110">
                  <c:v>26/07/2020</c:v>
                </c:pt>
                <c:pt idx="111">
                  <c:v>27/07/2020</c:v>
                </c:pt>
                <c:pt idx="112">
                  <c:v>28/07/2020</c:v>
                </c:pt>
                <c:pt idx="113">
                  <c:v>29/07/2020</c:v>
                </c:pt>
                <c:pt idx="114">
                  <c:v>30/07/2020</c:v>
                </c:pt>
                <c:pt idx="115">
                  <c:v>31/07/2020</c:v>
                </c:pt>
                <c:pt idx="116">
                  <c:v>01/08/2020</c:v>
                </c:pt>
                <c:pt idx="117">
                  <c:v>02/08/2020</c:v>
                </c:pt>
                <c:pt idx="118">
                  <c:v>03/08/2020</c:v>
                </c:pt>
                <c:pt idx="119">
                  <c:v>04/08/2020</c:v>
                </c:pt>
                <c:pt idx="120">
                  <c:v>05/08/2020</c:v>
                </c:pt>
                <c:pt idx="121">
                  <c:v>06/08/2020</c:v>
                </c:pt>
                <c:pt idx="122">
                  <c:v>07/08/2020</c:v>
                </c:pt>
                <c:pt idx="123">
                  <c:v>08/08/2020</c:v>
                </c:pt>
                <c:pt idx="124">
                  <c:v>09/08/2020</c:v>
                </c:pt>
                <c:pt idx="125">
                  <c:v>10/08/2020</c:v>
                </c:pt>
                <c:pt idx="126">
                  <c:v>11/08/2020</c:v>
                </c:pt>
                <c:pt idx="127">
                  <c:v>12/08/2020</c:v>
                </c:pt>
                <c:pt idx="128">
                  <c:v>13/08/2020</c:v>
                </c:pt>
                <c:pt idx="129">
                  <c:v>14/08/2020</c:v>
                </c:pt>
                <c:pt idx="130">
                  <c:v>15/08/2020</c:v>
                </c:pt>
                <c:pt idx="131">
                  <c:v>16/08/2020</c:v>
                </c:pt>
                <c:pt idx="132">
                  <c:v>17/08/2020</c:v>
                </c:pt>
                <c:pt idx="133">
                  <c:v>18/08/2020</c:v>
                </c:pt>
                <c:pt idx="134">
                  <c:v>19/08/2020</c:v>
                </c:pt>
                <c:pt idx="135">
                  <c:v>20/08/2020</c:v>
                </c:pt>
                <c:pt idx="136">
                  <c:v>21/08/2020</c:v>
                </c:pt>
                <c:pt idx="137">
                  <c:v>22/08/2020</c:v>
                </c:pt>
                <c:pt idx="138">
                  <c:v>23/08/2020</c:v>
                </c:pt>
                <c:pt idx="139">
                  <c:v>24/08/2020</c:v>
                </c:pt>
                <c:pt idx="140">
                  <c:v>25/08/2020</c:v>
                </c:pt>
                <c:pt idx="141">
                  <c:v>26/08/2020</c:v>
                </c:pt>
                <c:pt idx="142">
                  <c:v>27/08/2020</c:v>
                </c:pt>
                <c:pt idx="143">
                  <c:v>28/08/2020</c:v>
                </c:pt>
                <c:pt idx="144">
                  <c:v>29/08/2020</c:v>
                </c:pt>
                <c:pt idx="145">
                  <c:v>30/08/2020</c:v>
                </c:pt>
                <c:pt idx="146">
                  <c:v>31/08/2020</c:v>
                </c:pt>
                <c:pt idx="147">
                  <c:v>01/09/2020</c:v>
                </c:pt>
                <c:pt idx="148">
                  <c:v>02/09/2020</c:v>
                </c:pt>
                <c:pt idx="149">
                  <c:v>03/09/2020</c:v>
                </c:pt>
                <c:pt idx="150">
                  <c:v>04/09/2020</c:v>
                </c:pt>
                <c:pt idx="151">
                  <c:v>05/09/2020</c:v>
                </c:pt>
                <c:pt idx="152">
                  <c:v>06/09/2020</c:v>
                </c:pt>
                <c:pt idx="153">
                  <c:v>07/09/2020</c:v>
                </c:pt>
                <c:pt idx="154">
                  <c:v>08/09/2020</c:v>
                </c:pt>
                <c:pt idx="155">
                  <c:v>09/09/2020</c:v>
                </c:pt>
                <c:pt idx="156">
                  <c:v>10/09/2020</c:v>
                </c:pt>
                <c:pt idx="157">
                  <c:v>11/09/2020</c:v>
                </c:pt>
                <c:pt idx="158">
                  <c:v>12/09/2020</c:v>
                </c:pt>
                <c:pt idx="159">
                  <c:v>13/09/2020</c:v>
                </c:pt>
                <c:pt idx="160">
                  <c:v>14/09/2020</c:v>
                </c:pt>
                <c:pt idx="161">
                  <c:v>15/09/2020</c:v>
                </c:pt>
                <c:pt idx="162">
                  <c:v>16/09/2020</c:v>
                </c:pt>
              </c:strCache>
            </c:strRef>
          </c:cat>
          <c:val>
            <c:numRef>
              <c:f>'SLIDE MAKER'!$B$5:$B$169</c:f>
              <c:numCache>
                <c:formatCode>General</c:formatCode>
                <c:ptCount val="163"/>
                <c:pt idx="0">
                  <c:v>51</c:v>
                </c:pt>
                <c:pt idx="1">
                  <c:v>73</c:v>
                </c:pt>
                <c:pt idx="2">
                  <c:v>68</c:v>
                </c:pt>
                <c:pt idx="3">
                  <c:v>78</c:v>
                </c:pt>
                <c:pt idx="4">
                  <c:v>51</c:v>
                </c:pt>
                <c:pt idx="5">
                  <c:v>36</c:v>
                </c:pt>
                <c:pt idx="6">
                  <c:v>21</c:v>
                </c:pt>
                <c:pt idx="7">
                  <c:v>35</c:v>
                </c:pt>
                <c:pt idx="8">
                  <c:v>42</c:v>
                </c:pt>
                <c:pt idx="9">
                  <c:v>28</c:v>
                </c:pt>
                <c:pt idx="10">
                  <c:v>15</c:v>
                </c:pt>
                <c:pt idx="11">
                  <c:v>29</c:v>
                </c:pt>
                <c:pt idx="12">
                  <c:v>27</c:v>
                </c:pt>
                <c:pt idx="13">
                  <c:v>29</c:v>
                </c:pt>
                <c:pt idx="14">
                  <c:v>18</c:v>
                </c:pt>
                <c:pt idx="15">
                  <c:v>37</c:v>
                </c:pt>
                <c:pt idx="16">
                  <c:v>18</c:v>
                </c:pt>
                <c:pt idx="17">
                  <c:v>25</c:v>
                </c:pt>
                <c:pt idx="18">
                  <c:v>30</c:v>
                </c:pt>
                <c:pt idx="19">
                  <c:v>14</c:v>
                </c:pt>
                <c:pt idx="20">
                  <c:v>18</c:v>
                </c:pt>
                <c:pt idx="21">
                  <c:v>14</c:v>
                </c:pt>
                <c:pt idx="22">
                  <c:v>18</c:v>
                </c:pt>
                <c:pt idx="23">
                  <c:v>15</c:v>
                </c:pt>
                <c:pt idx="24">
                  <c:v>14</c:v>
                </c:pt>
                <c:pt idx="25">
                  <c:v>23</c:v>
                </c:pt>
                <c:pt idx="26">
                  <c:v>14</c:v>
                </c:pt>
                <c:pt idx="27">
                  <c:v>16</c:v>
                </c:pt>
                <c:pt idx="28">
                  <c:v>16</c:v>
                </c:pt>
                <c:pt idx="29">
                  <c:v>15</c:v>
                </c:pt>
                <c:pt idx="30">
                  <c:v>11</c:v>
                </c:pt>
                <c:pt idx="31">
                  <c:v>3</c:v>
                </c:pt>
                <c:pt idx="32">
                  <c:v>7</c:v>
                </c:pt>
                <c:pt idx="33">
                  <c:v>5</c:v>
                </c:pt>
                <c:pt idx="34">
                  <c:v>1</c:v>
                </c:pt>
                <c:pt idx="35">
                  <c:v>7</c:v>
                </c:pt>
                <c:pt idx="36">
                  <c:v>8</c:v>
                </c:pt>
                <c:pt idx="37">
                  <c:v>4</c:v>
                </c:pt>
                <c:pt idx="38">
                  <c:v>9</c:v>
                </c:pt>
                <c:pt idx="39">
                  <c:v>4</c:v>
                </c:pt>
                <c:pt idx="40">
                  <c:v>9</c:v>
                </c:pt>
                <c:pt idx="41">
                  <c:v>4</c:v>
                </c:pt>
                <c:pt idx="42">
                  <c:v>1</c:v>
                </c:pt>
                <c:pt idx="43">
                  <c:v>8</c:v>
                </c:pt>
                <c:pt idx="44">
                  <c:v>13</c:v>
                </c:pt>
                <c:pt idx="45">
                  <c:v>2</c:v>
                </c:pt>
                <c:pt idx="46">
                  <c:v>3</c:v>
                </c:pt>
                <c:pt idx="47">
                  <c:v>3</c:v>
                </c:pt>
                <c:pt idx="48">
                  <c:v>8</c:v>
                </c:pt>
                <c:pt idx="49">
                  <c:v>2</c:v>
                </c:pt>
                <c:pt idx="50">
                  <c:v>6</c:v>
                </c:pt>
                <c:pt idx="51">
                  <c:v>4</c:v>
                </c:pt>
                <c:pt idx="52">
                  <c:v>3</c:v>
                </c:pt>
                <c:pt idx="53">
                  <c:v>8</c:v>
                </c:pt>
                <c:pt idx="54">
                  <c:v>2</c:v>
                </c:pt>
                <c:pt idx="55">
                  <c:v>2</c:v>
                </c:pt>
                <c:pt idx="56">
                  <c:v>3</c:v>
                </c:pt>
                <c:pt idx="57">
                  <c:v>4</c:v>
                </c:pt>
                <c:pt idx="58">
                  <c:v>0</c:v>
                </c:pt>
                <c:pt idx="59">
                  <c:v>2</c:v>
                </c:pt>
                <c:pt idx="60">
                  <c:v>4</c:v>
                </c:pt>
                <c:pt idx="61">
                  <c:v>5</c:v>
                </c:pt>
                <c:pt idx="62">
                  <c:v>1</c:v>
                </c:pt>
                <c:pt idx="63">
                  <c:v>1</c:v>
                </c:pt>
                <c:pt idx="64">
                  <c:v>3</c:v>
                </c:pt>
                <c:pt idx="65">
                  <c:v>2</c:v>
                </c:pt>
                <c:pt idx="66">
                  <c:v>6</c:v>
                </c:pt>
                <c:pt idx="67">
                  <c:v>1</c:v>
                </c:pt>
                <c:pt idx="68">
                  <c:v>3</c:v>
                </c:pt>
                <c:pt idx="69">
                  <c:v>0</c:v>
                </c:pt>
                <c:pt idx="70">
                  <c:v>2</c:v>
                </c:pt>
                <c:pt idx="71">
                  <c:v>2</c:v>
                </c:pt>
                <c:pt idx="72">
                  <c:v>6</c:v>
                </c:pt>
                <c:pt idx="73">
                  <c:v>3</c:v>
                </c:pt>
                <c:pt idx="74">
                  <c:v>0</c:v>
                </c:pt>
                <c:pt idx="75">
                  <c:v>6</c:v>
                </c:pt>
                <c:pt idx="76">
                  <c:v>2</c:v>
                </c:pt>
                <c:pt idx="77">
                  <c:v>1</c:v>
                </c:pt>
                <c:pt idx="78">
                  <c:v>1</c:v>
                </c:pt>
                <c:pt idx="79">
                  <c:v>2</c:v>
                </c:pt>
                <c:pt idx="80">
                  <c:v>1</c:v>
                </c:pt>
                <c:pt idx="81">
                  <c:v>2</c:v>
                </c:pt>
                <c:pt idx="82">
                  <c:v>2</c:v>
                </c:pt>
                <c:pt idx="83">
                  <c:v>0</c:v>
                </c:pt>
                <c:pt idx="84">
                  <c:v>3</c:v>
                </c:pt>
                <c:pt idx="85">
                  <c:v>1</c:v>
                </c:pt>
                <c:pt idx="86">
                  <c:v>1</c:v>
                </c:pt>
                <c:pt idx="87">
                  <c:v>2</c:v>
                </c:pt>
                <c:pt idx="88">
                  <c:v>0</c:v>
                </c:pt>
                <c:pt idx="89">
                  <c:v>1</c:v>
                </c:pt>
                <c:pt idx="90">
                  <c:v>1</c:v>
                </c:pt>
                <c:pt idx="91">
                  <c:v>3</c:v>
                </c:pt>
                <c:pt idx="92">
                  <c:v>0</c:v>
                </c:pt>
                <c:pt idx="93">
                  <c:v>3</c:v>
                </c:pt>
                <c:pt idx="94">
                  <c:v>2</c:v>
                </c:pt>
                <c:pt idx="95">
                  <c:v>1</c:v>
                </c:pt>
                <c:pt idx="96">
                  <c:v>0</c:v>
                </c:pt>
                <c:pt idx="97">
                  <c:v>2</c:v>
                </c:pt>
                <c:pt idx="98">
                  <c:v>1</c:v>
                </c:pt>
                <c:pt idx="99">
                  <c:v>1</c:v>
                </c:pt>
                <c:pt idx="100">
                  <c:v>1</c:v>
                </c:pt>
                <c:pt idx="101">
                  <c:v>1</c:v>
                </c:pt>
                <c:pt idx="102">
                  <c:v>1</c:v>
                </c:pt>
                <c:pt idx="103">
                  <c:v>1</c:v>
                </c:pt>
                <c:pt idx="104">
                  <c:v>0</c:v>
                </c:pt>
                <c:pt idx="105">
                  <c:v>2</c:v>
                </c:pt>
                <c:pt idx="106">
                  <c:v>0</c:v>
                </c:pt>
                <c:pt idx="107">
                  <c:v>0</c:v>
                </c:pt>
                <c:pt idx="108">
                  <c:v>0</c:v>
                </c:pt>
                <c:pt idx="109">
                  <c:v>1</c:v>
                </c:pt>
                <c:pt idx="110">
                  <c:v>0</c:v>
                </c:pt>
                <c:pt idx="111">
                  <c:v>2</c:v>
                </c:pt>
                <c:pt idx="112">
                  <c:v>0</c:v>
                </c:pt>
                <c:pt idx="113">
                  <c:v>2</c:v>
                </c:pt>
                <c:pt idx="114">
                  <c:v>2</c:v>
                </c:pt>
                <c:pt idx="115">
                  <c:v>0</c:v>
                </c:pt>
                <c:pt idx="116">
                  <c:v>0</c:v>
                </c:pt>
                <c:pt idx="117">
                  <c:v>1</c:v>
                </c:pt>
                <c:pt idx="118">
                  <c:v>0</c:v>
                </c:pt>
                <c:pt idx="119">
                  <c:v>3</c:v>
                </c:pt>
                <c:pt idx="120">
                  <c:v>1</c:v>
                </c:pt>
                <c:pt idx="121">
                  <c:v>0</c:v>
                </c:pt>
                <c:pt idx="122">
                  <c:v>2</c:v>
                </c:pt>
                <c:pt idx="123">
                  <c:v>0</c:v>
                </c:pt>
                <c:pt idx="124">
                  <c:v>0</c:v>
                </c:pt>
                <c:pt idx="125">
                  <c:v>0</c:v>
                </c:pt>
                <c:pt idx="126">
                  <c:v>2</c:v>
                </c:pt>
                <c:pt idx="127">
                  <c:v>0</c:v>
                </c:pt>
                <c:pt idx="128">
                  <c:v>0</c:v>
                </c:pt>
                <c:pt idx="129">
                  <c:v>0</c:v>
                </c:pt>
                <c:pt idx="130">
                  <c:v>0</c:v>
                </c:pt>
                <c:pt idx="131">
                  <c:v>1</c:v>
                </c:pt>
                <c:pt idx="132">
                  <c:v>0</c:v>
                </c:pt>
                <c:pt idx="133">
                  <c:v>1</c:v>
                </c:pt>
                <c:pt idx="134">
                  <c:v>2</c:v>
                </c:pt>
                <c:pt idx="135">
                  <c:v>0</c:v>
                </c:pt>
                <c:pt idx="136">
                  <c:v>1</c:v>
                </c:pt>
                <c:pt idx="137">
                  <c:v>2</c:v>
                </c:pt>
                <c:pt idx="138">
                  <c:v>1</c:v>
                </c:pt>
                <c:pt idx="139">
                  <c:v>1</c:v>
                </c:pt>
                <c:pt idx="140">
                  <c:v>12</c:v>
                </c:pt>
                <c:pt idx="141">
                  <c:v>13</c:v>
                </c:pt>
                <c:pt idx="142">
                  <c:v>8</c:v>
                </c:pt>
                <c:pt idx="143">
                  <c:v>1</c:v>
                </c:pt>
                <c:pt idx="144">
                  <c:v>1</c:v>
                </c:pt>
                <c:pt idx="145">
                  <c:v>0</c:v>
                </c:pt>
                <c:pt idx="146">
                  <c:v>1</c:v>
                </c:pt>
                <c:pt idx="147">
                  <c:v>6</c:v>
                </c:pt>
                <c:pt idx="148">
                  <c:v>6</c:v>
                </c:pt>
                <c:pt idx="149">
                  <c:v>6</c:v>
                </c:pt>
                <c:pt idx="150">
                  <c:v>2</c:v>
                </c:pt>
                <c:pt idx="151">
                  <c:v>6</c:v>
                </c:pt>
                <c:pt idx="152">
                  <c:v>4</c:v>
                </c:pt>
                <c:pt idx="153">
                  <c:v>3</c:v>
                </c:pt>
                <c:pt idx="154">
                  <c:v>1</c:v>
                </c:pt>
                <c:pt idx="155">
                  <c:v>4</c:v>
                </c:pt>
                <c:pt idx="156">
                  <c:v>2</c:v>
                </c:pt>
                <c:pt idx="157">
                  <c:v>4</c:v>
                </c:pt>
                <c:pt idx="158">
                  <c:v>7</c:v>
                </c:pt>
                <c:pt idx="159">
                  <c:v>0</c:v>
                </c:pt>
                <c:pt idx="160">
                  <c:v>0</c:v>
                </c:pt>
                <c:pt idx="161">
                  <c:v>1</c:v>
                </c:pt>
              </c:numCache>
            </c:numRef>
          </c:val>
        </c:ser>
        <c:dLbls>
          <c:showLegendKey val="0"/>
          <c:showVal val="0"/>
          <c:showCatName val="0"/>
          <c:showSerName val="0"/>
          <c:showPercent val="0"/>
          <c:showBubbleSize val="0"/>
        </c:dLbls>
        <c:gapWidth val="40"/>
        <c:axId val="374291288"/>
        <c:axId val="374289328"/>
      </c:barChart>
      <c:catAx>
        <c:axId val="374291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374289328"/>
        <c:crosses val="autoZero"/>
        <c:auto val="1"/>
        <c:lblAlgn val="ctr"/>
        <c:lblOffset val="100"/>
        <c:noMultiLvlLbl val="1"/>
      </c:catAx>
      <c:valAx>
        <c:axId val="3742893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42912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Asymptomatic</a:t>
            </a:r>
            <a:r>
              <a:rPr lang="en-US" baseline="0"/>
              <a:t> </a:t>
            </a:r>
            <a:r>
              <a:rPr lang="en-US"/>
              <a:t>Testing Referrals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'SLIDE MAKER'!$B$175</c:f>
              <c:strCache>
                <c:ptCount val="1"/>
                <c:pt idx="0">
                  <c:v>Testing Referrals</c:v>
                </c:pt>
              </c:strCache>
            </c:strRef>
          </c:tx>
          <c:spPr>
            <a:solidFill>
              <a:schemeClr val="accent2"/>
            </a:solidFill>
            <a:ln>
              <a:noFill/>
            </a:ln>
            <a:effectLst/>
          </c:spPr>
          <c:invertIfNegative val="0"/>
          <c:cat>
            <c:strRef>
              <c:f>'SLIDE MAKER'!$A$176:$A$301</c:f>
              <c:strCache>
                <c:ptCount val="125"/>
                <c:pt idx="0">
                  <c:v>15/05/2020</c:v>
                </c:pt>
                <c:pt idx="1">
                  <c:v>16/05/2020</c:v>
                </c:pt>
                <c:pt idx="2">
                  <c:v>17/05/2020</c:v>
                </c:pt>
                <c:pt idx="3">
                  <c:v>18/05/2020</c:v>
                </c:pt>
                <c:pt idx="4">
                  <c:v>19/05/2020</c:v>
                </c:pt>
                <c:pt idx="5">
                  <c:v>20/05/2020</c:v>
                </c:pt>
                <c:pt idx="6">
                  <c:v>21/05/2020</c:v>
                </c:pt>
                <c:pt idx="7">
                  <c:v>22/05/2020</c:v>
                </c:pt>
                <c:pt idx="8">
                  <c:v>23/05/2020</c:v>
                </c:pt>
                <c:pt idx="9">
                  <c:v>24/05/2020</c:v>
                </c:pt>
                <c:pt idx="10">
                  <c:v>25/05/2020</c:v>
                </c:pt>
                <c:pt idx="11">
                  <c:v>26/05/2020</c:v>
                </c:pt>
                <c:pt idx="12">
                  <c:v>27/05/2020</c:v>
                </c:pt>
                <c:pt idx="13">
                  <c:v>28/05/2020</c:v>
                </c:pt>
                <c:pt idx="14">
                  <c:v>29/05/2020</c:v>
                </c:pt>
                <c:pt idx="15">
                  <c:v>30/05/2020</c:v>
                </c:pt>
                <c:pt idx="16">
                  <c:v>31/05/2020</c:v>
                </c:pt>
                <c:pt idx="17">
                  <c:v>01/06/2020</c:v>
                </c:pt>
                <c:pt idx="18">
                  <c:v>02/06/2020</c:v>
                </c:pt>
                <c:pt idx="19">
                  <c:v>03/06/2020</c:v>
                </c:pt>
                <c:pt idx="20">
                  <c:v>04/06/2020</c:v>
                </c:pt>
                <c:pt idx="21">
                  <c:v>05/06/2020</c:v>
                </c:pt>
                <c:pt idx="22">
                  <c:v>06/06/2020</c:v>
                </c:pt>
                <c:pt idx="23">
                  <c:v>07/06/2020</c:v>
                </c:pt>
                <c:pt idx="24">
                  <c:v>08/06/2020</c:v>
                </c:pt>
                <c:pt idx="25">
                  <c:v>09/06/2020</c:v>
                </c:pt>
                <c:pt idx="26">
                  <c:v>10/06/2020</c:v>
                </c:pt>
                <c:pt idx="27">
                  <c:v>11/06/2020</c:v>
                </c:pt>
                <c:pt idx="28">
                  <c:v>12/06/2020</c:v>
                </c:pt>
                <c:pt idx="29">
                  <c:v>13/06/2020</c:v>
                </c:pt>
                <c:pt idx="30">
                  <c:v>14/06/2020</c:v>
                </c:pt>
                <c:pt idx="31">
                  <c:v>15/06/2020</c:v>
                </c:pt>
                <c:pt idx="32">
                  <c:v>16/06/2020</c:v>
                </c:pt>
                <c:pt idx="33">
                  <c:v>17/06/2020</c:v>
                </c:pt>
                <c:pt idx="34">
                  <c:v>18/06/2020</c:v>
                </c:pt>
                <c:pt idx="35">
                  <c:v>19/06/2020</c:v>
                </c:pt>
                <c:pt idx="36">
                  <c:v>20/06/2020</c:v>
                </c:pt>
                <c:pt idx="37">
                  <c:v>21/06/2020</c:v>
                </c:pt>
                <c:pt idx="38">
                  <c:v>22/06/2020</c:v>
                </c:pt>
                <c:pt idx="39">
                  <c:v>23/06/2020</c:v>
                </c:pt>
                <c:pt idx="40">
                  <c:v>24/06/2020</c:v>
                </c:pt>
                <c:pt idx="41">
                  <c:v>25/06/2020</c:v>
                </c:pt>
                <c:pt idx="42">
                  <c:v>26/06/2020</c:v>
                </c:pt>
                <c:pt idx="43">
                  <c:v>27/06/2020</c:v>
                </c:pt>
                <c:pt idx="44">
                  <c:v>28/06/2020</c:v>
                </c:pt>
                <c:pt idx="45">
                  <c:v>29/06/2020</c:v>
                </c:pt>
                <c:pt idx="46">
                  <c:v>30/06/2020</c:v>
                </c:pt>
                <c:pt idx="47">
                  <c:v>01/07/2020</c:v>
                </c:pt>
                <c:pt idx="48">
                  <c:v>02/07/2020</c:v>
                </c:pt>
                <c:pt idx="49">
                  <c:v>03/07/2020</c:v>
                </c:pt>
                <c:pt idx="50">
                  <c:v>04/07/2020</c:v>
                </c:pt>
                <c:pt idx="51">
                  <c:v>05/07/2020</c:v>
                </c:pt>
                <c:pt idx="52">
                  <c:v>06/07/2020</c:v>
                </c:pt>
                <c:pt idx="53">
                  <c:v>07/07/2020</c:v>
                </c:pt>
                <c:pt idx="54">
                  <c:v>08/07/2020</c:v>
                </c:pt>
                <c:pt idx="55">
                  <c:v>09/07/2020</c:v>
                </c:pt>
                <c:pt idx="56">
                  <c:v>10/07/2020</c:v>
                </c:pt>
                <c:pt idx="57">
                  <c:v>11/07/2020</c:v>
                </c:pt>
                <c:pt idx="58">
                  <c:v>12/07/2020</c:v>
                </c:pt>
                <c:pt idx="59">
                  <c:v>13/07/2020</c:v>
                </c:pt>
                <c:pt idx="60">
                  <c:v>14/07/2020</c:v>
                </c:pt>
                <c:pt idx="61">
                  <c:v>15/07/2020</c:v>
                </c:pt>
                <c:pt idx="62">
                  <c:v>16/07/2020</c:v>
                </c:pt>
                <c:pt idx="63">
                  <c:v>17/07/2020</c:v>
                </c:pt>
                <c:pt idx="64">
                  <c:v>18/07/2020</c:v>
                </c:pt>
                <c:pt idx="65">
                  <c:v>19/07/2020</c:v>
                </c:pt>
                <c:pt idx="66">
                  <c:v>20/07/2020</c:v>
                </c:pt>
                <c:pt idx="67">
                  <c:v>21/07/2020</c:v>
                </c:pt>
                <c:pt idx="68">
                  <c:v>22/07/2020</c:v>
                </c:pt>
                <c:pt idx="69">
                  <c:v>23/07/2020</c:v>
                </c:pt>
                <c:pt idx="70">
                  <c:v>24/07/2020</c:v>
                </c:pt>
                <c:pt idx="71">
                  <c:v>25/07/2020</c:v>
                </c:pt>
                <c:pt idx="72">
                  <c:v>26/07/2020</c:v>
                </c:pt>
                <c:pt idx="73">
                  <c:v>27/07/2020</c:v>
                </c:pt>
                <c:pt idx="74">
                  <c:v>28/07/2020</c:v>
                </c:pt>
                <c:pt idx="75">
                  <c:v>29/07/2020</c:v>
                </c:pt>
                <c:pt idx="76">
                  <c:v>30/07/2020</c:v>
                </c:pt>
                <c:pt idx="77">
                  <c:v>31/07/2020</c:v>
                </c:pt>
                <c:pt idx="78">
                  <c:v>01/08/2020</c:v>
                </c:pt>
                <c:pt idx="79">
                  <c:v>02/08/2020</c:v>
                </c:pt>
                <c:pt idx="80">
                  <c:v>03/08/2020</c:v>
                </c:pt>
                <c:pt idx="81">
                  <c:v>04/08/2020</c:v>
                </c:pt>
                <c:pt idx="82">
                  <c:v>05/08/2020</c:v>
                </c:pt>
                <c:pt idx="83">
                  <c:v>06/08/2020</c:v>
                </c:pt>
                <c:pt idx="84">
                  <c:v>07/08/2020</c:v>
                </c:pt>
                <c:pt idx="85">
                  <c:v>08/08/2020</c:v>
                </c:pt>
                <c:pt idx="86">
                  <c:v>09/08/2020</c:v>
                </c:pt>
                <c:pt idx="87">
                  <c:v>10/08/2020</c:v>
                </c:pt>
                <c:pt idx="88">
                  <c:v>11/08/2020</c:v>
                </c:pt>
                <c:pt idx="89">
                  <c:v>12/08/2020</c:v>
                </c:pt>
                <c:pt idx="90">
                  <c:v>13/08/2020</c:v>
                </c:pt>
                <c:pt idx="91">
                  <c:v>14/08/2020</c:v>
                </c:pt>
                <c:pt idx="92">
                  <c:v>15/08/2020</c:v>
                </c:pt>
                <c:pt idx="93">
                  <c:v>16/08/2020</c:v>
                </c:pt>
                <c:pt idx="94">
                  <c:v>17/08/2020</c:v>
                </c:pt>
                <c:pt idx="95">
                  <c:v>18/08/2020</c:v>
                </c:pt>
                <c:pt idx="96">
                  <c:v>19/08/2020</c:v>
                </c:pt>
                <c:pt idx="97">
                  <c:v>20/08/2020</c:v>
                </c:pt>
                <c:pt idx="98">
                  <c:v>21/08/2020</c:v>
                </c:pt>
                <c:pt idx="99">
                  <c:v>22/08/2020</c:v>
                </c:pt>
                <c:pt idx="100">
                  <c:v>23/08/2020</c:v>
                </c:pt>
                <c:pt idx="101">
                  <c:v>24/08/2020</c:v>
                </c:pt>
                <c:pt idx="102">
                  <c:v>25/08/2020</c:v>
                </c:pt>
                <c:pt idx="103">
                  <c:v>26/08/2020</c:v>
                </c:pt>
                <c:pt idx="104">
                  <c:v>27/08/2020</c:v>
                </c:pt>
                <c:pt idx="105">
                  <c:v>28/08/2020</c:v>
                </c:pt>
                <c:pt idx="106">
                  <c:v>29/08/2020</c:v>
                </c:pt>
                <c:pt idx="107">
                  <c:v>30/08/2020</c:v>
                </c:pt>
                <c:pt idx="108">
                  <c:v>31/08/2020</c:v>
                </c:pt>
                <c:pt idx="109">
                  <c:v>01/09/2020</c:v>
                </c:pt>
                <c:pt idx="110">
                  <c:v>02/09/2020</c:v>
                </c:pt>
                <c:pt idx="111">
                  <c:v>03/09/2020</c:v>
                </c:pt>
                <c:pt idx="112">
                  <c:v>04/09/2020</c:v>
                </c:pt>
                <c:pt idx="113">
                  <c:v>05/09/2020</c:v>
                </c:pt>
                <c:pt idx="114">
                  <c:v>06/09/2020</c:v>
                </c:pt>
                <c:pt idx="115">
                  <c:v>07/09/2020</c:v>
                </c:pt>
                <c:pt idx="116">
                  <c:v>08/09/2020</c:v>
                </c:pt>
                <c:pt idx="117">
                  <c:v>09/09/2020</c:v>
                </c:pt>
                <c:pt idx="118">
                  <c:v>10/09/2020</c:v>
                </c:pt>
                <c:pt idx="119">
                  <c:v>11/09/2020</c:v>
                </c:pt>
                <c:pt idx="120">
                  <c:v>12/09/2020</c:v>
                </c:pt>
                <c:pt idx="121">
                  <c:v>13/09/2020</c:v>
                </c:pt>
                <c:pt idx="122">
                  <c:v>14/09/2020</c:v>
                </c:pt>
                <c:pt idx="123">
                  <c:v>15/09/2020</c:v>
                </c:pt>
                <c:pt idx="124">
                  <c:v>16/09/2020</c:v>
                </c:pt>
              </c:strCache>
            </c:strRef>
          </c:cat>
          <c:val>
            <c:numRef>
              <c:f>'SLIDE MAKER'!$B$176:$B$301</c:f>
              <c:numCache>
                <c:formatCode>General</c:formatCode>
                <c:ptCount val="125"/>
                <c:pt idx="0">
                  <c:v>14</c:v>
                </c:pt>
                <c:pt idx="1">
                  <c:v>9</c:v>
                </c:pt>
                <c:pt idx="2">
                  <c:v>5</c:v>
                </c:pt>
                <c:pt idx="3">
                  <c:v>0</c:v>
                </c:pt>
                <c:pt idx="4">
                  <c:v>3</c:v>
                </c:pt>
                <c:pt idx="5">
                  <c:v>17</c:v>
                </c:pt>
                <c:pt idx="6">
                  <c:v>19</c:v>
                </c:pt>
                <c:pt idx="7">
                  <c:v>10</c:v>
                </c:pt>
                <c:pt idx="8">
                  <c:v>17</c:v>
                </c:pt>
                <c:pt idx="9">
                  <c:v>7</c:v>
                </c:pt>
                <c:pt idx="10">
                  <c:v>5</c:v>
                </c:pt>
                <c:pt idx="11">
                  <c:v>5</c:v>
                </c:pt>
                <c:pt idx="12">
                  <c:v>2</c:v>
                </c:pt>
                <c:pt idx="13">
                  <c:v>10</c:v>
                </c:pt>
                <c:pt idx="14">
                  <c:v>3</c:v>
                </c:pt>
                <c:pt idx="15">
                  <c:v>2</c:v>
                </c:pt>
                <c:pt idx="16">
                  <c:v>8</c:v>
                </c:pt>
                <c:pt idx="17">
                  <c:v>17</c:v>
                </c:pt>
                <c:pt idx="18">
                  <c:v>1</c:v>
                </c:pt>
                <c:pt idx="19">
                  <c:v>19</c:v>
                </c:pt>
                <c:pt idx="20">
                  <c:v>3</c:v>
                </c:pt>
                <c:pt idx="21">
                  <c:v>2</c:v>
                </c:pt>
                <c:pt idx="22">
                  <c:v>0</c:v>
                </c:pt>
                <c:pt idx="23">
                  <c:v>4</c:v>
                </c:pt>
                <c:pt idx="24">
                  <c:v>3</c:v>
                </c:pt>
                <c:pt idx="25">
                  <c:v>4</c:v>
                </c:pt>
                <c:pt idx="26">
                  <c:v>2</c:v>
                </c:pt>
                <c:pt idx="27">
                  <c:v>0</c:v>
                </c:pt>
                <c:pt idx="28">
                  <c:v>3</c:v>
                </c:pt>
                <c:pt idx="29">
                  <c:v>4</c:v>
                </c:pt>
                <c:pt idx="30">
                  <c:v>2</c:v>
                </c:pt>
                <c:pt idx="31">
                  <c:v>3</c:v>
                </c:pt>
                <c:pt idx="32">
                  <c:v>6</c:v>
                </c:pt>
                <c:pt idx="33">
                  <c:v>7</c:v>
                </c:pt>
                <c:pt idx="34">
                  <c:v>2</c:v>
                </c:pt>
                <c:pt idx="35">
                  <c:v>0</c:v>
                </c:pt>
                <c:pt idx="36">
                  <c:v>2</c:v>
                </c:pt>
                <c:pt idx="37">
                  <c:v>8</c:v>
                </c:pt>
                <c:pt idx="38">
                  <c:v>2</c:v>
                </c:pt>
                <c:pt idx="39">
                  <c:v>4</c:v>
                </c:pt>
                <c:pt idx="40">
                  <c:v>7</c:v>
                </c:pt>
                <c:pt idx="41">
                  <c:v>0</c:v>
                </c:pt>
                <c:pt idx="42">
                  <c:v>0</c:v>
                </c:pt>
                <c:pt idx="43">
                  <c:v>2</c:v>
                </c:pt>
                <c:pt idx="44">
                  <c:v>3</c:v>
                </c:pt>
                <c:pt idx="45">
                  <c:v>0</c:v>
                </c:pt>
                <c:pt idx="46">
                  <c:v>2</c:v>
                </c:pt>
                <c:pt idx="47">
                  <c:v>2</c:v>
                </c:pt>
                <c:pt idx="48">
                  <c:v>0</c:v>
                </c:pt>
                <c:pt idx="49">
                  <c:v>0</c:v>
                </c:pt>
                <c:pt idx="50">
                  <c:v>2</c:v>
                </c:pt>
                <c:pt idx="51">
                  <c:v>3</c:v>
                </c:pt>
                <c:pt idx="52">
                  <c:v>1</c:v>
                </c:pt>
                <c:pt idx="53">
                  <c:v>2</c:v>
                </c:pt>
                <c:pt idx="54">
                  <c:v>2</c:v>
                </c:pt>
                <c:pt idx="55">
                  <c:v>0</c:v>
                </c:pt>
                <c:pt idx="56">
                  <c:v>0</c:v>
                </c:pt>
                <c:pt idx="57">
                  <c:v>4</c:v>
                </c:pt>
                <c:pt idx="58">
                  <c:v>0</c:v>
                </c:pt>
                <c:pt idx="59">
                  <c:v>0</c:v>
                </c:pt>
                <c:pt idx="60">
                  <c:v>0</c:v>
                </c:pt>
                <c:pt idx="61">
                  <c:v>1</c:v>
                </c:pt>
                <c:pt idx="62">
                  <c:v>0</c:v>
                </c:pt>
                <c:pt idx="63">
                  <c:v>0</c:v>
                </c:pt>
                <c:pt idx="64">
                  <c:v>0</c:v>
                </c:pt>
                <c:pt idx="65">
                  <c:v>2</c:v>
                </c:pt>
                <c:pt idx="66">
                  <c:v>0</c:v>
                </c:pt>
                <c:pt idx="67">
                  <c:v>0</c:v>
                </c:pt>
                <c:pt idx="68">
                  <c:v>0</c:v>
                </c:pt>
                <c:pt idx="69">
                  <c:v>0</c:v>
                </c:pt>
                <c:pt idx="70">
                  <c:v>2</c:v>
                </c:pt>
                <c:pt idx="71">
                  <c:v>0</c:v>
                </c:pt>
                <c:pt idx="72">
                  <c:v>0</c:v>
                </c:pt>
                <c:pt idx="73">
                  <c:v>9</c:v>
                </c:pt>
                <c:pt idx="74">
                  <c:v>4</c:v>
                </c:pt>
                <c:pt idx="75">
                  <c:v>0</c:v>
                </c:pt>
                <c:pt idx="76">
                  <c:v>0</c:v>
                </c:pt>
                <c:pt idx="77">
                  <c:v>0</c:v>
                </c:pt>
                <c:pt idx="78">
                  <c:v>3</c:v>
                </c:pt>
                <c:pt idx="79">
                  <c:v>0</c:v>
                </c:pt>
                <c:pt idx="80">
                  <c:v>0</c:v>
                </c:pt>
                <c:pt idx="81">
                  <c:v>0</c:v>
                </c:pt>
                <c:pt idx="82">
                  <c:v>0</c:v>
                </c:pt>
                <c:pt idx="83">
                  <c:v>0</c:v>
                </c:pt>
                <c:pt idx="84">
                  <c:v>2</c:v>
                </c:pt>
                <c:pt idx="85">
                  <c:v>0</c:v>
                </c:pt>
                <c:pt idx="86">
                  <c:v>0</c:v>
                </c:pt>
                <c:pt idx="87">
                  <c:v>0</c:v>
                </c:pt>
                <c:pt idx="88">
                  <c:v>1</c:v>
                </c:pt>
                <c:pt idx="89">
                  <c:v>2</c:v>
                </c:pt>
                <c:pt idx="90">
                  <c:v>0</c:v>
                </c:pt>
                <c:pt idx="91">
                  <c:v>0</c:v>
                </c:pt>
                <c:pt idx="92">
                  <c:v>4</c:v>
                </c:pt>
                <c:pt idx="93">
                  <c:v>0</c:v>
                </c:pt>
                <c:pt idx="94">
                  <c:v>2</c:v>
                </c:pt>
                <c:pt idx="95">
                  <c:v>0</c:v>
                </c:pt>
                <c:pt idx="96">
                  <c:v>1</c:v>
                </c:pt>
                <c:pt idx="97">
                  <c:v>0</c:v>
                </c:pt>
                <c:pt idx="98">
                  <c:v>0</c:v>
                </c:pt>
                <c:pt idx="99">
                  <c:v>2</c:v>
                </c:pt>
                <c:pt idx="100">
                  <c:v>0</c:v>
                </c:pt>
                <c:pt idx="101">
                  <c:v>0</c:v>
                </c:pt>
                <c:pt idx="102">
                  <c:v>0</c:v>
                </c:pt>
                <c:pt idx="103">
                  <c:v>0</c:v>
                </c:pt>
                <c:pt idx="104">
                  <c:v>1</c:v>
                </c:pt>
                <c:pt idx="105">
                  <c:v>4</c:v>
                </c:pt>
                <c:pt idx="106">
                  <c:v>1</c:v>
                </c:pt>
                <c:pt idx="107">
                  <c:v>15</c:v>
                </c:pt>
                <c:pt idx="108">
                  <c:v>0</c:v>
                </c:pt>
                <c:pt idx="109">
                  <c:v>0</c:v>
                </c:pt>
                <c:pt idx="110">
                  <c:v>0</c:v>
                </c:pt>
                <c:pt idx="111">
                  <c:v>0</c:v>
                </c:pt>
                <c:pt idx="112">
                  <c:v>0</c:v>
                </c:pt>
                <c:pt idx="113">
                  <c:v>0</c:v>
                </c:pt>
                <c:pt idx="114">
                  <c:v>9</c:v>
                </c:pt>
                <c:pt idx="115">
                  <c:v>0</c:v>
                </c:pt>
                <c:pt idx="116">
                  <c:v>0</c:v>
                </c:pt>
                <c:pt idx="117">
                  <c:v>3</c:v>
                </c:pt>
                <c:pt idx="118">
                  <c:v>3</c:v>
                </c:pt>
                <c:pt idx="119">
                  <c:v>1</c:v>
                </c:pt>
                <c:pt idx="120">
                  <c:v>3</c:v>
                </c:pt>
                <c:pt idx="121">
                  <c:v>6</c:v>
                </c:pt>
                <c:pt idx="122">
                  <c:v>2</c:v>
                </c:pt>
                <c:pt idx="123">
                  <c:v>1</c:v>
                </c:pt>
                <c:pt idx="124">
                  <c:v>2</c:v>
                </c:pt>
              </c:numCache>
            </c:numRef>
          </c:val>
        </c:ser>
        <c:dLbls>
          <c:showLegendKey val="0"/>
          <c:showVal val="0"/>
          <c:showCatName val="0"/>
          <c:showSerName val="0"/>
          <c:showPercent val="0"/>
          <c:showBubbleSize val="0"/>
        </c:dLbls>
        <c:gapWidth val="40"/>
        <c:axId val="374289720"/>
        <c:axId val="374290504"/>
      </c:barChart>
      <c:catAx>
        <c:axId val="374289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374290504"/>
        <c:crosses val="autoZero"/>
        <c:auto val="1"/>
        <c:lblAlgn val="ctr"/>
        <c:lblOffset val="100"/>
        <c:noMultiLvlLbl val="1"/>
      </c:catAx>
      <c:valAx>
        <c:axId val="3742905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42897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Custody Volume 2020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rgbClr val="00B0F0"/>
              </a:solidFill>
              <a:round/>
            </a:ln>
            <a:effectLst/>
          </c:spPr>
          <c:marker>
            <c:symbol val="none"/>
          </c:marker>
          <c:cat>
            <c:numRef>
              <c:f>'Total Volume'!$F$49:$F$180</c:f>
              <c:numCache>
                <c:formatCode>dd/mm/yy;@</c:formatCode>
                <c:ptCount val="132"/>
                <c:pt idx="0">
                  <c:v>43959</c:v>
                </c:pt>
                <c:pt idx="1">
                  <c:v>43960</c:v>
                </c:pt>
                <c:pt idx="2">
                  <c:v>43961</c:v>
                </c:pt>
                <c:pt idx="3">
                  <c:v>43962</c:v>
                </c:pt>
                <c:pt idx="4">
                  <c:v>43963</c:v>
                </c:pt>
                <c:pt idx="5">
                  <c:v>43964</c:v>
                </c:pt>
                <c:pt idx="6">
                  <c:v>43965</c:v>
                </c:pt>
                <c:pt idx="7">
                  <c:v>43966</c:v>
                </c:pt>
                <c:pt idx="8">
                  <c:v>43967</c:v>
                </c:pt>
                <c:pt idx="9">
                  <c:v>43968</c:v>
                </c:pt>
                <c:pt idx="10">
                  <c:v>43969</c:v>
                </c:pt>
                <c:pt idx="11">
                  <c:v>43970</c:v>
                </c:pt>
                <c:pt idx="12">
                  <c:v>43971</c:v>
                </c:pt>
                <c:pt idx="13">
                  <c:v>43972</c:v>
                </c:pt>
                <c:pt idx="14">
                  <c:v>43973</c:v>
                </c:pt>
                <c:pt idx="15">
                  <c:v>43974</c:v>
                </c:pt>
                <c:pt idx="16">
                  <c:v>43975</c:v>
                </c:pt>
                <c:pt idx="17">
                  <c:v>43976</c:v>
                </c:pt>
                <c:pt idx="18">
                  <c:v>43977</c:v>
                </c:pt>
                <c:pt idx="19">
                  <c:v>43978</c:v>
                </c:pt>
                <c:pt idx="20">
                  <c:v>43979</c:v>
                </c:pt>
                <c:pt idx="21">
                  <c:v>43980</c:v>
                </c:pt>
                <c:pt idx="22">
                  <c:v>43981</c:v>
                </c:pt>
                <c:pt idx="23">
                  <c:v>43982</c:v>
                </c:pt>
                <c:pt idx="24">
                  <c:v>43983</c:v>
                </c:pt>
                <c:pt idx="25">
                  <c:v>43984</c:v>
                </c:pt>
                <c:pt idx="26">
                  <c:v>43985</c:v>
                </c:pt>
                <c:pt idx="27">
                  <c:v>43986</c:v>
                </c:pt>
                <c:pt idx="28">
                  <c:v>43987</c:v>
                </c:pt>
                <c:pt idx="29">
                  <c:v>43988</c:v>
                </c:pt>
                <c:pt idx="30">
                  <c:v>43989</c:v>
                </c:pt>
                <c:pt idx="31">
                  <c:v>43990</c:v>
                </c:pt>
                <c:pt idx="32">
                  <c:v>43991</c:v>
                </c:pt>
                <c:pt idx="33">
                  <c:v>43992</c:v>
                </c:pt>
                <c:pt idx="34">
                  <c:v>43993</c:v>
                </c:pt>
                <c:pt idx="35">
                  <c:v>43994</c:v>
                </c:pt>
                <c:pt idx="36">
                  <c:v>43995</c:v>
                </c:pt>
                <c:pt idx="37">
                  <c:v>43996</c:v>
                </c:pt>
                <c:pt idx="38">
                  <c:v>43997</c:v>
                </c:pt>
                <c:pt idx="39">
                  <c:v>43998</c:v>
                </c:pt>
                <c:pt idx="40">
                  <c:v>43999</c:v>
                </c:pt>
                <c:pt idx="41">
                  <c:v>44000</c:v>
                </c:pt>
                <c:pt idx="42">
                  <c:v>44001</c:v>
                </c:pt>
                <c:pt idx="43">
                  <c:v>44002</c:v>
                </c:pt>
                <c:pt idx="44">
                  <c:v>44003</c:v>
                </c:pt>
                <c:pt idx="45">
                  <c:v>44004</c:v>
                </c:pt>
                <c:pt idx="46">
                  <c:v>44005</c:v>
                </c:pt>
                <c:pt idx="47">
                  <c:v>44006</c:v>
                </c:pt>
                <c:pt idx="48">
                  <c:v>44007</c:v>
                </c:pt>
                <c:pt idx="49">
                  <c:v>44008</c:v>
                </c:pt>
                <c:pt idx="50">
                  <c:v>44009</c:v>
                </c:pt>
                <c:pt idx="51">
                  <c:v>44010</c:v>
                </c:pt>
                <c:pt idx="52">
                  <c:v>44011</c:v>
                </c:pt>
                <c:pt idx="53">
                  <c:v>44012</c:v>
                </c:pt>
                <c:pt idx="54">
                  <c:v>44013</c:v>
                </c:pt>
                <c:pt idx="55">
                  <c:v>44014</c:v>
                </c:pt>
                <c:pt idx="56">
                  <c:v>44015</c:v>
                </c:pt>
                <c:pt idx="57">
                  <c:v>44016</c:v>
                </c:pt>
                <c:pt idx="58">
                  <c:v>44017</c:v>
                </c:pt>
                <c:pt idx="59">
                  <c:v>44018</c:v>
                </c:pt>
                <c:pt idx="60">
                  <c:v>44019</c:v>
                </c:pt>
                <c:pt idx="61">
                  <c:v>44020</c:v>
                </c:pt>
                <c:pt idx="62">
                  <c:v>44021</c:v>
                </c:pt>
                <c:pt idx="63">
                  <c:v>44022</c:v>
                </c:pt>
                <c:pt idx="64">
                  <c:v>44023</c:v>
                </c:pt>
                <c:pt idx="65">
                  <c:v>44024</c:v>
                </c:pt>
                <c:pt idx="66">
                  <c:v>44025</c:v>
                </c:pt>
                <c:pt idx="67">
                  <c:v>44026</c:v>
                </c:pt>
                <c:pt idx="68">
                  <c:v>44027</c:v>
                </c:pt>
                <c:pt idx="69">
                  <c:v>44028</c:v>
                </c:pt>
                <c:pt idx="70">
                  <c:v>44029</c:v>
                </c:pt>
                <c:pt idx="71">
                  <c:v>44030</c:v>
                </c:pt>
                <c:pt idx="72">
                  <c:v>44031</c:v>
                </c:pt>
                <c:pt idx="73">
                  <c:v>44032</c:v>
                </c:pt>
                <c:pt idx="74">
                  <c:v>44033</c:v>
                </c:pt>
                <c:pt idx="75">
                  <c:v>44034</c:v>
                </c:pt>
                <c:pt idx="76">
                  <c:v>44035</c:v>
                </c:pt>
                <c:pt idx="77">
                  <c:v>44036</c:v>
                </c:pt>
                <c:pt idx="78">
                  <c:v>44037</c:v>
                </c:pt>
                <c:pt idx="79">
                  <c:v>44038</c:v>
                </c:pt>
                <c:pt idx="80">
                  <c:v>44039</c:v>
                </c:pt>
                <c:pt idx="81">
                  <c:v>44040</c:v>
                </c:pt>
                <c:pt idx="82">
                  <c:v>44041</c:v>
                </c:pt>
                <c:pt idx="83">
                  <c:v>44042</c:v>
                </c:pt>
                <c:pt idx="84">
                  <c:v>44043</c:v>
                </c:pt>
                <c:pt idx="85">
                  <c:v>44044</c:v>
                </c:pt>
                <c:pt idx="86">
                  <c:v>44045</c:v>
                </c:pt>
                <c:pt idx="87">
                  <c:v>44046</c:v>
                </c:pt>
                <c:pt idx="88">
                  <c:v>44047</c:v>
                </c:pt>
                <c:pt idx="89">
                  <c:v>44048</c:v>
                </c:pt>
                <c:pt idx="90">
                  <c:v>44049</c:v>
                </c:pt>
                <c:pt idx="91">
                  <c:v>44050</c:v>
                </c:pt>
                <c:pt idx="92">
                  <c:v>44051</c:v>
                </c:pt>
                <c:pt idx="93">
                  <c:v>44052</c:v>
                </c:pt>
                <c:pt idx="94">
                  <c:v>44053</c:v>
                </c:pt>
                <c:pt idx="95">
                  <c:v>44054</c:v>
                </c:pt>
                <c:pt idx="96">
                  <c:v>44055</c:v>
                </c:pt>
                <c:pt idx="97">
                  <c:v>44056</c:v>
                </c:pt>
                <c:pt idx="98">
                  <c:v>44057</c:v>
                </c:pt>
                <c:pt idx="99">
                  <c:v>44058</c:v>
                </c:pt>
                <c:pt idx="100">
                  <c:v>44059</c:v>
                </c:pt>
                <c:pt idx="101">
                  <c:v>44060</c:v>
                </c:pt>
                <c:pt idx="102">
                  <c:v>44061</c:v>
                </c:pt>
                <c:pt idx="103">
                  <c:v>44062</c:v>
                </c:pt>
                <c:pt idx="104">
                  <c:v>44063</c:v>
                </c:pt>
                <c:pt idx="105">
                  <c:v>44064</c:v>
                </c:pt>
                <c:pt idx="106">
                  <c:v>44065</c:v>
                </c:pt>
                <c:pt idx="107">
                  <c:v>44066</c:v>
                </c:pt>
                <c:pt idx="108">
                  <c:v>44067</c:v>
                </c:pt>
                <c:pt idx="109">
                  <c:v>44068</c:v>
                </c:pt>
                <c:pt idx="110">
                  <c:v>44069</c:v>
                </c:pt>
                <c:pt idx="111">
                  <c:v>44070</c:v>
                </c:pt>
                <c:pt idx="112">
                  <c:v>44071</c:v>
                </c:pt>
                <c:pt idx="113">
                  <c:v>44072</c:v>
                </c:pt>
                <c:pt idx="114">
                  <c:v>44073</c:v>
                </c:pt>
                <c:pt idx="115">
                  <c:v>44074</c:v>
                </c:pt>
                <c:pt idx="116">
                  <c:v>44075</c:v>
                </c:pt>
                <c:pt idx="117">
                  <c:v>44076</c:v>
                </c:pt>
                <c:pt idx="118">
                  <c:v>44077</c:v>
                </c:pt>
                <c:pt idx="119">
                  <c:v>44078</c:v>
                </c:pt>
                <c:pt idx="120">
                  <c:v>44079</c:v>
                </c:pt>
                <c:pt idx="121">
                  <c:v>44080</c:v>
                </c:pt>
                <c:pt idx="122">
                  <c:v>44081</c:v>
                </c:pt>
                <c:pt idx="123">
                  <c:v>44082</c:v>
                </c:pt>
                <c:pt idx="124">
                  <c:v>44083</c:v>
                </c:pt>
                <c:pt idx="125">
                  <c:v>44084</c:v>
                </c:pt>
                <c:pt idx="126">
                  <c:v>44085</c:v>
                </c:pt>
                <c:pt idx="127">
                  <c:v>44086</c:v>
                </c:pt>
                <c:pt idx="128">
                  <c:v>44087</c:v>
                </c:pt>
                <c:pt idx="129">
                  <c:v>44088</c:v>
                </c:pt>
                <c:pt idx="130">
                  <c:v>44089</c:v>
                </c:pt>
                <c:pt idx="131">
                  <c:v>44090</c:v>
                </c:pt>
              </c:numCache>
            </c:numRef>
          </c:cat>
          <c:val>
            <c:numRef>
              <c:f>'Total Volume'!$G$49:$G$180</c:f>
              <c:numCache>
                <c:formatCode>General</c:formatCode>
                <c:ptCount val="132"/>
                <c:pt idx="0">
                  <c:v>349</c:v>
                </c:pt>
                <c:pt idx="1">
                  <c:v>295</c:v>
                </c:pt>
                <c:pt idx="2">
                  <c:v>285</c:v>
                </c:pt>
                <c:pt idx="3">
                  <c:v>364</c:v>
                </c:pt>
                <c:pt idx="4">
                  <c:v>379</c:v>
                </c:pt>
                <c:pt idx="5">
                  <c:v>398</c:v>
                </c:pt>
                <c:pt idx="6">
                  <c:v>369</c:v>
                </c:pt>
                <c:pt idx="7">
                  <c:v>377</c:v>
                </c:pt>
                <c:pt idx="8">
                  <c:v>332</c:v>
                </c:pt>
                <c:pt idx="9">
                  <c:v>369</c:v>
                </c:pt>
                <c:pt idx="10">
                  <c:v>360</c:v>
                </c:pt>
                <c:pt idx="11">
                  <c:v>390</c:v>
                </c:pt>
                <c:pt idx="12">
                  <c:v>469</c:v>
                </c:pt>
                <c:pt idx="13">
                  <c:v>394</c:v>
                </c:pt>
                <c:pt idx="14">
                  <c:v>392</c:v>
                </c:pt>
                <c:pt idx="15">
                  <c:v>335</c:v>
                </c:pt>
                <c:pt idx="16">
                  <c:v>336</c:v>
                </c:pt>
                <c:pt idx="17">
                  <c:v>406</c:v>
                </c:pt>
                <c:pt idx="18">
                  <c:v>402</c:v>
                </c:pt>
                <c:pt idx="19">
                  <c:v>412</c:v>
                </c:pt>
                <c:pt idx="20">
                  <c:v>446</c:v>
                </c:pt>
                <c:pt idx="21">
                  <c:v>467</c:v>
                </c:pt>
                <c:pt idx="22">
                  <c:v>430</c:v>
                </c:pt>
                <c:pt idx="23">
                  <c:v>387</c:v>
                </c:pt>
                <c:pt idx="24">
                  <c:v>431</c:v>
                </c:pt>
                <c:pt idx="25">
                  <c:v>455</c:v>
                </c:pt>
                <c:pt idx="26">
                  <c:v>421</c:v>
                </c:pt>
                <c:pt idx="27">
                  <c:v>404</c:v>
                </c:pt>
                <c:pt idx="28">
                  <c:v>443</c:v>
                </c:pt>
                <c:pt idx="29">
                  <c:v>362</c:v>
                </c:pt>
                <c:pt idx="30">
                  <c:v>332</c:v>
                </c:pt>
                <c:pt idx="31">
                  <c:v>341</c:v>
                </c:pt>
                <c:pt idx="32">
                  <c:v>388</c:v>
                </c:pt>
                <c:pt idx="33">
                  <c:v>402</c:v>
                </c:pt>
                <c:pt idx="34">
                  <c:v>407</c:v>
                </c:pt>
                <c:pt idx="35">
                  <c:v>385</c:v>
                </c:pt>
                <c:pt idx="36">
                  <c:v>388</c:v>
                </c:pt>
                <c:pt idx="37">
                  <c:v>316</c:v>
                </c:pt>
                <c:pt idx="38">
                  <c:v>404</c:v>
                </c:pt>
                <c:pt idx="39">
                  <c:v>434</c:v>
                </c:pt>
                <c:pt idx="40">
                  <c:v>430</c:v>
                </c:pt>
                <c:pt idx="41">
                  <c:v>449</c:v>
                </c:pt>
                <c:pt idx="42">
                  <c:v>422</c:v>
                </c:pt>
                <c:pt idx="43">
                  <c:v>362</c:v>
                </c:pt>
                <c:pt idx="44">
                  <c:v>374</c:v>
                </c:pt>
                <c:pt idx="45">
                  <c:v>375</c:v>
                </c:pt>
                <c:pt idx="46">
                  <c:v>380</c:v>
                </c:pt>
                <c:pt idx="47">
                  <c:v>430</c:v>
                </c:pt>
                <c:pt idx="48">
                  <c:v>443</c:v>
                </c:pt>
                <c:pt idx="49">
                  <c:v>439</c:v>
                </c:pt>
                <c:pt idx="50">
                  <c:v>325</c:v>
                </c:pt>
                <c:pt idx="51">
                  <c:v>353</c:v>
                </c:pt>
                <c:pt idx="52">
                  <c:v>367</c:v>
                </c:pt>
                <c:pt idx="53">
                  <c:v>400</c:v>
                </c:pt>
                <c:pt idx="54">
                  <c:v>388</c:v>
                </c:pt>
                <c:pt idx="55">
                  <c:v>412</c:v>
                </c:pt>
                <c:pt idx="56">
                  <c:v>385</c:v>
                </c:pt>
                <c:pt idx="57">
                  <c:v>363</c:v>
                </c:pt>
                <c:pt idx="58">
                  <c:v>331</c:v>
                </c:pt>
                <c:pt idx="59">
                  <c:v>361</c:v>
                </c:pt>
                <c:pt idx="60">
                  <c:v>417</c:v>
                </c:pt>
                <c:pt idx="61">
                  <c:v>452</c:v>
                </c:pt>
                <c:pt idx="62">
                  <c:v>443</c:v>
                </c:pt>
                <c:pt idx="63">
                  <c:v>415</c:v>
                </c:pt>
                <c:pt idx="64">
                  <c:v>359</c:v>
                </c:pt>
                <c:pt idx="65">
                  <c:v>389</c:v>
                </c:pt>
                <c:pt idx="66">
                  <c:v>327</c:v>
                </c:pt>
                <c:pt idx="67">
                  <c:v>387</c:v>
                </c:pt>
                <c:pt idx="68">
                  <c:v>368</c:v>
                </c:pt>
                <c:pt idx="69">
                  <c:v>429</c:v>
                </c:pt>
                <c:pt idx="70">
                  <c:v>378</c:v>
                </c:pt>
                <c:pt idx="71">
                  <c:v>423</c:v>
                </c:pt>
                <c:pt idx="72">
                  <c:v>366</c:v>
                </c:pt>
                <c:pt idx="73">
                  <c:v>385</c:v>
                </c:pt>
                <c:pt idx="74">
                  <c:v>422</c:v>
                </c:pt>
                <c:pt idx="75">
                  <c:v>415</c:v>
                </c:pt>
                <c:pt idx="76">
                  <c:v>431</c:v>
                </c:pt>
                <c:pt idx="77">
                  <c:v>414</c:v>
                </c:pt>
                <c:pt idx="78">
                  <c:v>385</c:v>
                </c:pt>
                <c:pt idx="79">
                  <c:v>426</c:v>
                </c:pt>
                <c:pt idx="80">
                  <c:v>357</c:v>
                </c:pt>
                <c:pt idx="81">
                  <c:v>435</c:v>
                </c:pt>
                <c:pt idx="82">
                  <c:v>410</c:v>
                </c:pt>
                <c:pt idx="83">
                  <c:v>429</c:v>
                </c:pt>
                <c:pt idx="84">
                  <c:v>376</c:v>
                </c:pt>
                <c:pt idx="85">
                  <c:v>435</c:v>
                </c:pt>
                <c:pt idx="86">
                  <c:v>390</c:v>
                </c:pt>
                <c:pt idx="87">
                  <c:v>336</c:v>
                </c:pt>
                <c:pt idx="88">
                  <c:v>381</c:v>
                </c:pt>
                <c:pt idx="89">
                  <c:v>381</c:v>
                </c:pt>
                <c:pt idx="90">
                  <c:v>439</c:v>
                </c:pt>
                <c:pt idx="91">
                  <c:v>423</c:v>
                </c:pt>
                <c:pt idx="92">
                  <c:v>389</c:v>
                </c:pt>
                <c:pt idx="93">
                  <c:v>420</c:v>
                </c:pt>
                <c:pt idx="94">
                  <c:v>367</c:v>
                </c:pt>
                <c:pt idx="95">
                  <c:v>410</c:v>
                </c:pt>
                <c:pt idx="96">
                  <c:v>387</c:v>
                </c:pt>
                <c:pt idx="97">
                  <c:v>493</c:v>
                </c:pt>
                <c:pt idx="98">
                  <c:v>402</c:v>
                </c:pt>
                <c:pt idx="99">
                  <c:v>379</c:v>
                </c:pt>
                <c:pt idx="100">
                  <c:v>365</c:v>
                </c:pt>
                <c:pt idx="101">
                  <c:v>336</c:v>
                </c:pt>
                <c:pt idx="102">
                  <c:v>413</c:v>
                </c:pt>
                <c:pt idx="103">
                  <c:v>470</c:v>
                </c:pt>
                <c:pt idx="104">
                  <c:v>418</c:v>
                </c:pt>
                <c:pt idx="105">
                  <c:v>382</c:v>
                </c:pt>
                <c:pt idx="106">
                  <c:v>327</c:v>
                </c:pt>
                <c:pt idx="107">
                  <c:v>401</c:v>
                </c:pt>
                <c:pt idx="108">
                  <c:v>352</c:v>
                </c:pt>
                <c:pt idx="109">
                  <c:v>353</c:v>
                </c:pt>
                <c:pt idx="110">
                  <c:v>383</c:v>
                </c:pt>
                <c:pt idx="111">
                  <c:v>382</c:v>
                </c:pt>
                <c:pt idx="112">
                  <c:v>340</c:v>
                </c:pt>
                <c:pt idx="113">
                  <c:v>304</c:v>
                </c:pt>
                <c:pt idx="114">
                  <c:v>308</c:v>
                </c:pt>
                <c:pt idx="115">
                  <c:v>356</c:v>
                </c:pt>
                <c:pt idx="116">
                  <c:v>385</c:v>
                </c:pt>
                <c:pt idx="117">
                  <c:v>370</c:v>
                </c:pt>
                <c:pt idx="118">
                  <c:v>370</c:v>
                </c:pt>
                <c:pt idx="119">
                  <c:v>381</c:v>
                </c:pt>
                <c:pt idx="120">
                  <c:v>370</c:v>
                </c:pt>
                <c:pt idx="121">
                  <c:v>418</c:v>
                </c:pt>
                <c:pt idx="122">
                  <c:v>369</c:v>
                </c:pt>
                <c:pt idx="123">
                  <c:v>392</c:v>
                </c:pt>
                <c:pt idx="124">
                  <c:v>440</c:v>
                </c:pt>
                <c:pt idx="125">
                  <c:v>420</c:v>
                </c:pt>
                <c:pt idx="126">
                  <c:v>338</c:v>
                </c:pt>
                <c:pt idx="127">
                  <c:v>346</c:v>
                </c:pt>
                <c:pt idx="128">
                  <c:v>402</c:v>
                </c:pt>
                <c:pt idx="129">
                  <c:v>353</c:v>
                </c:pt>
                <c:pt idx="130">
                  <c:v>403</c:v>
                </c:pt>
                <c:pt idx="131">
                  <c:v>432</c:v>
                </c:pt>
              </c:numCache>
            </c:numRef>
          </c:val>
          <c:smooth val="0"/>
        </c:ser>
        <c:dLbls>
          <c:showLegendKey val="0"/>
          <c:showVal val="0"/>
          <c:showCatName val="0"/>
          <c:showSerName val="0"/>
          <c:showPercent val="0"/>
          <c:showBubbleSize val="0"/>
        </c:dLbls>
        <c:smooth val="0"/>
        <c:axId val="374287760"/>
        <c:axId val="527259536"/>
      </c:lineChart>
      <c:dateAx>
        <c:axId val="374287760"/>
        <c:scaling>
          <c:orientation val="minMax"/>
        </c:scaling>
        <c:delete val="0"/>
        <c:axPos val="b"/>
        <c:numFmt formatCode="dd/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7259536"/>
        <c:crosses val="autoZero"/>
        <c:auto val="1"/>
        <c:lblOffset val="100"/>
        <c:baseTimeUnit val="days"/>
        <c:majorUnit val="2"/>
        <c:majorTimeUnit val="days"/>
      </c:dateAx>
      <c:valAx>
        <c:axId val="5272595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42877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77791677623361E-2"/>
          <c:y val="0.25432877864343856"/>
          <c:w val="0.94325722798163747"/>
          <c:h val="0.74464728897266808"/>
        </c:manualLayout>
      </c:layout>
      <c:lineChart>
        <c:grouping val="standard"/>
        <c:varyColors val="0"/>
        <c:ser>
          <c:idx val="0"/>
          <c:order val="0"/>
          <c:tx>
            <c:strRef>
              <c:f>'2020'!$H$77</c:f>
              <c:strCache>
                <c:ptCount val="1"/>
                <c:pt idx="0">
                  <c:v>2020 101 Ans</c:v>
                </c:pt>
              </c:strCache>
            </c:strRef>
          </c:tx>
          <c:spPr>
            <a:ln w="28575" cap="rnd">
              <a:solidFill>
                <a:srgbClr val="660066"/>
              </a:solidFill>
              <a:round/>
            </a:ln>
            <a:effectLst/>
          </c:spPr>
          <c:marker>
            <c:symbol val="none"/>
          </c:marker>
          <c:cat>
            <c:numRef>
              <c:f>'2020'!$I$76:$O$76</c:f>
              <c:numCache>
                <c:formatCode>d\-mmm</c:formatCode>
                <c:ptCount val="7"/>
                <c:pt idx="0">
                  <c:v>44084</c:v>
                </c:pt>
                <c:pt idx="1">
                  <c:v>44085</c:v>
                </c:pt>
                <c:pt idx="2">
                  <c:v>44086</c:v>
                </c:pt>
                <c:pt idx="3">
                  <c:v>44087</c:v>
                </c:pt>
                <c:pt idx="4">
                  <c:v>44088</c:v>
                </c:pt>
                <c:pt idx="5">
                  <c:v>44089</c:v>
                </c:pt>
                <c:pt idx="6">
                  <c:v>44090</c:v>
                </c:pt>
              </c:numCache>
            </c:numRef>
          </c:cat>
          <c:val>
            <c:numRef>
              <c:f>'2020'!$I$77:$O$77</c:f>
              <c:numCache>
                <c:formatCode>General</c:formatCode>
                <c:ptCount val="7"/>
                <c:pt idx="0">
                  <c:v>3555</c:v>
                </c:pt>
                <c:pt idx="1">
                  <c:v>3419</c:v>
                </c:pt>
                <c:pt idx="2">
                  <c:v>3456</c:v>
                </c:pt>
                <c:pt idx="3">
                  <c:v>3335</c:v>
                </c:pt>
                <c:pt idx="4">
                  <c:v>3528</c:v>
                </c:pt>
                <c:pt idx="5">
                  <c:v>3506</c:v>
                </c:pt>
                <c:pt idx="6">
                  <c:v>3690</c:v>
                </c:pt>
              </c:numCache>
            </c:numRef>
          </c:val>
          <c:smooth val="0"/>
        </c:ser>
        <c:ser>
          <c:idx val="1"/>
          <c:order val="1"/>
          <c:tx>
            <c:strRef>
              <c:f>'2020'!$H$78</c:f>
              <c:strCache>
                <c:ptCount val="1"/>
                <c:pt idx="0">
                  <c:v>2020 999 Ans</c:v>
                </c:pt>
              </c:strCache>
            </c:strRef>
          </c:tx>
          <c:spPr>
            <a:ln w="28575" cap="rnd">
              <a:solidFill>
                <a:schemeClr val="accent1">
                  <a:lumMod val="40000"/>
                  <a:lumOff val="60000"/>
                </a:schemeClr>
              </a:solidFill>
              <a:round/>
            </a:ln>
            <a:effectLst/>
          </c:spPr>
          <c:marker>
            <c:symbol val="none"/>
          </c:marker>
          <c:cat>
            <c:numRef>
              <c:f>'2020'!$I$76:$O$76</c:f>
              <c:numCache>
                <c:formatCode>d\-mmm</c:formatCode>
                <c:ptCount val="7"/>
                <c:pt idx="0">
                  <c:v>44084</c:v>
                </c:pt>
                <c:pt idx="1">
                  <c:v>44085</c:v>
                </c:pt>
                <c:pt idx="2">
                  <c:v>44086</c:v>
                </c:pt>
                <c:pt idx="3">
                  <c:v>44087</c:v>
                </c:pt>
                <c:pt idx="4">
                  <c:v>44088</c:v>
                </c:pt>
                <c:pt idx="5">
                  <c:v>44089</c:v>
                </c:pt>
                <c:pt idx="6">
                  <c:v>44090</c:v>
                </c:pt>
              </c:numCache>
            </c:numRef>
          </c:cat>
          <c:val>
            <c:numRef>
              <c:f>'2020'!$I$78:$O$78</c:f>
              <c:numCache>
                <c:formatCode>General</c:formatCode>
                <c:ptCount val="7"/>
                <c:pt idx="0">
                  <c:v>1555</c:v>
                </c:pt>
                <c:pt idx="1">
                  <c:v>1923</c:v>
                </c:pt>
                <c:pt idx="2">
                  <c:v>1946</c:v>
                </c:pt>
                <c:pt idx="3">
                  <c:v>1937</c:v>
                </c:pt>
                <c:pt idx="4">
                  <c:v>1820</c:v>
                </c:pt>
                <c:pt idx="5">
                  <c:v>1919</c:v>
                </c:pt>
                <c:pt idx="6">
                  <c:v>1746</c:v>
                </c:pt>
              </c:numCache>
            </c:numRef>
          </c:val>
          <c:smooth val="0"/>
        </c:ser>
        <c:dLbls>
          <c:showLegendKey val="0"/>
          <c:showVal val="0"/>
          <c:showCatName val="0"/>
          <c:showSerName val="0"/>
          <c:showPercent val="0"/>
          <c:showBubbleSize val="0"/>
        </c:dLbls>
        <c:smooth val="0"/>
        <c:axId val="368649592"/>
        <c:axId val="368652728"/>
      </c:lineChart>
      <c:dateAx>
        <c:axId val="368649592"/>
        <c:scaling>
          <c:orientation val="minMax"/>
        </c:scaling>
        <c:delete val="1"/>
        <c:axPos val="b"/>
        <c:numFmt formatCode="d\-mmm" sourceLinked="1"/>
        <c:majorTickMark val="out"/>
        <c:minorTickMark val="none"/>
        <c:tickLblPos val="nextTo"/>
        <c:crossAx val="368652728"/>
        <c:crosses val="autoZero"/>
        <c:auto val="1"/>
        <c:lblOffset val="100"/>
        <c:baseTimeUnit val="days"/>
      </c:dateAx>
      <c:valAx>
        <c:axId val="368652728"/>
        <c:scaling>
          <c:orientation val="minMax"/>
        </c:scaling>
        <c:delete val="1"/>
        <c:axPos val="l"/>
        <c:numFmt formatCode="General" sourceLinked="1"/>
        <c:majorTickMark val="none"/>
        <c:minorTickMark val="none"/>
        <c:tickLblPos val="nextTo"/>
        <c:crossAx val="368649592"/>
        <c:crosses val="autoZero"/>
        <c:crossBetween val="between"/>
      </c:valAx>
      <c:spPr>
        <a:noFill/>
        <a:ln>
          <a:noFill/>
        </a:ln>
        <a:effectLst/>
      </c:spPr>
    </c:plotArea>
    <c:legend>
      <c:legendPos val="b"/>
      <c:layout>
        <c:manualLayout>
          <c:xMode val="edge"/>
          <c:yMode val="edge"/>
          <c:x val="0.18470947977382535"/>
          <c:y val="0.75578338501088815"/>
          <c:w val="0.6378171588797934"/>
          <c:h val="0.2442166149891118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31685159032027E-2"/>
          <c:y val="6.8850697533464414E-2"/>
          <c:w val="0.92536629681935945"/>
          <c:h val="0.69103168162136341"/>
        </c:manualLayout>
      </c:layout>
      <c:lineChart>
        <c:grouping val="standard"/>
        <c:varyColors val="0"/>
        <c:ser>
          <c:idx val="0"/>
          <c:order val="0"/>
          <c:tx>
            <c:strRef>
              <c:f>'Weekly Bulletin'!$B$1</c:f>
              <c:strCache>
                <c:ptCount val="1"/>
                <c:pt idx="0">
                  <c:v>2020</c:v>
                </c:pt>
              </c:strCache>
            </c:strRef>
          </c:tx>
          <c:spPr>
            <a:ln w="28575" cap="rnd">
              <a:solidFill>
                <a:srgbClr val="7030A0"/>
              </a:solidFill>
              <a:round/>
            </a:ln>
            <a:effectLst/>
          </c:spPr>
          <c:marker>
            <c:symbol val="none"/>
          </c:marker>
          <c:cat>
            <c:numRef>
              <c:f>'Weekly Bulletin'!$H$79:$N$79</c:f>
              <c:numCache>
                <c:formatCode>d\-mmm</c:formatCode>
                <c:ptCount val="7"/>
                <c:pt idx="0">
                  <c:v>44084</c:v>
                </c:pt>
                <c:pt idx="1">
                  <c:v>44085</c:v>
                </c:pt>
                <c:pt idx="2">
                  <c:v>44086</c:v>
                </c:pt>
                <c:pt idx="3">
                  <c:v>44087</c:v>
                </c:pt>
                <c:pt idx="4">
                  <c:v>44088</c:v>
                </c:pt>
                <c:pt idx="5">
                  <c:v>44089</c:v>
                </c:pt>
                <c:pt idx="6">
                  <c:v>44090</c:v>
                </c:pt>
              </c:numCache>
            </c:numRef>
          </c:cat>
          <c:val>
            <c:numRef>
              <c:f>'Weekly Bulletin'!$H$80:$N$80</c:f>
              <c:numCache>
                <c:formatCode>General</c:formatCode>
                <c:ptCount val="7"/>
                <c:pt idx="0">
                  <c:v>3959</c:v>
                </c:pt>
                <c:pt idx="1">
                  <c:v>4287</c:v>
                </c:pt>
                <c:pt idx="2">
                  <c:v>4450</c:v>
                </c:pt>
                <c:pt idx="3">
                  <c:v>4139</c:v>
                </c:pt>
                <c:pt idx="4">
                  <c:v>4076</c:v>
                </c:pt>
                <c:pt idx="5">
                  <c:v>4194</c:v>
                </c:pt>
                <c:pt idx="6">
                  <c:v>4202</c:v>
                </c:pt>
              </c:numCache>
            </c:numRef>
          </c:val>
          <c:smooth val="0"/>
        </c:ser>
        <c:ser>
          <c:idx val="1"/>
          <c:order val="1"/>
          <c:tx>
            <c:strRef>
              <c:f>'Weekly Bulletin'!$C$1</c:f>
              <c:strCache>
                <c:ptCount val="1"/>
                <c:pt idx="0">
                  <c:v>2019</c:v>
                </c:pt>
              </c:strCache>
            </c:strRef>
          </c:tx>
          <c:spPr>
            <a:ln w="28575" cap="rnd">
              <a:solidFill>
                <a:schemeClr val="accent1">
                  <a:lumMod val="60000"/>
                  <a:lumOff val="40000"/>
                </a:schemeClr>
              </a:solidFill>
              <a:round/>
            </a:ln>
            <a:effectLst/>
          </c:spPr>
          <c:marker>
            <c:symbol val="none"/>
          </c:marker>
          <c:cat>
            <c:numRef>
              <c:f>'Weekly Bulletin'!$H$79:$N$79</c:f>
              <c:numCache>
                <c:formatCode>d\-mmm</c:formatCode>
                <c:ptCount val="7"/>
                <c:pt idx="0">
                  <c:v>44084</c:v>
                </c:pt>
                <c:pt idx="1">
                  <c:v>44085</c:v>
                </c:pt>
                <c:pt idx="2">
                  <c:v>44086</c:v>
                </c:pt>
                <c:pt idx="3">
                  <c:v>44087</c:v>
                </c:pt>
                <c:pt idx="4">
                  <c:v>44088</c:v>
                </c:pt>
                <c:pt idx="5">
                  <c:v>44089</c:v>
                </c:pt>
                <c:pt idx="6">
                  <c:v>44090</c:v>
                </c:pt>
              </c:numCache>
            </c:numRef>
          </c:cat>
          <c:val>
            <c:numRef>
              <c:f>'Weekly Bulletin'!$H$81:$N$81</c:f>
              <c:numCache>
                <c:formatCode>General</c:formatCode>
                <c:ptCount val="7"/>
                <c:pt idx="0">
                  <c:v>4232</c:v>
                </c:pt>
                <c:pt idx="1">
                  <c:v>4352</c:v>
                </c:pt>
                <c:pt idx="2">
                  <c:v>4424</c:v>
                </c:pt>
                <c:pt idx="3">
                  <c:v>4880</c:v>
                </c:pt>
                <c:pt idx="4">
                  <c:v>4984</c:v>
                </c:pt>
                <c:pt idx="5">
                  <c:v>4532</c:v>
                </c:pt>
                <c:pt idx="6">
                  <c:v>4475</c:v>
                </c:pt>
              </c:numCache>
            </c:numRef>
          </c:val>
          <c:smooth val="0"/>
        </c:ser>
        <c:dLbls>
          <c:showLegendKey val="0"/>
          <c:showVal val="0"/>
          <c:showCatName val="0"/>
          <c:showSerName val="0"/>
          <c:showPercent val="0"/>
          <c:showBubbleSize val="0"/>
        </c:dLbls>
        <c:smooth val="0"/>
        <c:axId val="368653120"/>
        <c:axId val="368650768"/>
      </c:lineChart>
      <c:dateAx>
        <c:axId val="368653120"/>
        <c:scaling>
          <c:orientation val="minMax"/>
        </c:scaling>
        <c:delete val="1"/>
        <c:axPos val="b"/>
        <c:numFmt formatCode="d\-mmm" sourceLinked="1"/>
        <c:majorTickMark val="out"/>
        <c:minorTickMark val="none"/>
        <c:tickLblPos val="nextTo"/>
        <c:crossAx val="368650768"/>
        <c:crosses val="autoZero"/>
        <c:auto val="1"/>
        <c:lblOffset val="100"/>
        <c:baseTimeUnit val="days"/>
      </c:dateAx>
      <c:valAx>
        <c:axId val="368650768"/>
        <c:scaling>
          <c:orientation val="minMax"/>
          <c:min val="3000"/>
        </c:scaling>
        <c:delete val="1"/>
        <c:axPos val="l"/>
        <c:numFmt formatCode="General" sourceLinked="1"/>
        <c:majorTickMark val="out"/>
        <c:minorTickMark val="none"/>
        <c:tickLblPos val="nextTo"/>
        <c:crossAx val="36865312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GB" sz="1200" dirty="0"/>
              <a:t>2020 vs 2019 Calls Answered </a:t>
            </a:r>
          </a:p>
        </c:rich>
      </c:tx>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5159760435350978E-2"/>
          <c:y val="0.10960852727466555"/>
          <c:w val="0.94325722798163747"/>
          <c:h val="0.74464728897266808"/>
        </c:manualLayout>
      </c:layout>
      <c:lineChart>
        <c:grouping val="standard"/>
        <c:varyColors val="0"/>
        <c:ser>
          <c:idx val="0"/>
          <c:order val="0"/>
          <c:tx>
            <c:strRef>
              <c:f>'2020'!$H$77</c:f>
              <c:strCache>
                <c:ptCount val="1"/>
                <c:pt idx="0">
                  <c:v>2020 101 Ans</c:v>
                </c:pt>
              </c:strCache>
            </c:strRef>
          </c:tx>
          <c:spPr>
            <a:ln w="28575" cap="rnd">
              <a:solidFill>
                <a:srgbClr val="660066"/>
              </a:solidFill>
              <a:round/>
            </a:ln>
            <a:effectLst/>
          </c:spPr>
          <c:marker>
            <c:symbol val="none"/>
          </c:marker>
          <c:cat>
            <c:numRef>
              <c:f>'2020'!$I$76:$O$76</c:f>
              <c:numCache>
                <c:formatCode>d\-mmm</c:formatCode>
                <c:ptCount val="7"/>
                <c:pt idx="0">
                  <c:v>44084</c:v>
                </c:pt>
                <c:pt idx="1">
                  <c:v>44085</c:v>
                </c:pt>
                <c:pt idx="2">
                  <c:v>44086</c:v>
                </c:pt>
                <c:pt idx="3">
                  <c:v>44087</c:v>
                </c:pt>
                <c:pt idx="4">
                  <c:v>44088</c:v>
                </c:pt>
                <c:pt idx="5">
                  <c:v>44089</c:v>
                </c:pt>
                <c:pt idx="6">
                  <c:v>44090</c:v>
                </c:pt>
              </c:numCache>
            </c:numRef>
          </c:cat>
          <c:val>
            <c:numRef>
              <c:f>'2020'!$I$77:$O$77</c:f>
              <c:numCache>
                <c:formatCode>General</c:formatCode>
                <c:ptCount val="7"/>
                <c:pt idx="0">
                  <c:v>3555</c:v>
                </c:pt>
                <c:pt idx="1">
                  <c:v>3419</c:v>
                </c:pt>
                <c:pt idx="2">
                  <c:v>3456</c:v>
                </c:pt>
                <c:pt idx="3">
                  <c:v>3335</c:v>
                </c:pt>
                <c:pt idx="4">
                  <c:v>3528</c:v>
                </c:pt>
                <c:pt idx="5">
                  <c:v>3506</c:v>
                </c:pt>
                <c:pt idx="6">
                  <c:v>3690</c:v>
                </c:pt>
              </c:numCache>
            </c:numRef>
          </c:val>
          <c:smooth val="0"/>
        </c:ser>
        <c:ser>
          <c:idx val="1"/>
          <c:order val="1"/>
          <c:tx>
            <c:strRef>
              <c:f>'2020'!$H$78</c:f>
              <c:strCache>
                <c:ptCount val="1"/>
                <c:pt idx="0">
                  <c:v>2020 999 Ans</c:v>
                </c:pt>
              </c:strCache>
            </c:strRef>
          </c:tx>
          <c:spPr>
            <a:ln w="28575" cap="rnd">
              <a:solidFill>
                <a:schemeClr val="accent1">
                  <a:lumMod val="40000"/>
                  <a:lumOff val="60000"/>
                </a:schemeClr>
              </a:solidFill>
              <a:round/>
            </a:ln>
            <a:effectLst/>
          </c:spPr>
          <c:marker>
            <c:symbol val="none"/>
          </c:marker>
          <c:cat>
            <c:numRef>
              <c:f>'2020'!$I$76:$O$76</c:f>
              <c:numCache>
                <c:formatCode>d\-mmm</c:formatCode>
                <c:ptCount val="7"/>
                <c:pt idx="0">
                  <c:v>44084</c:v>
                </c:pt>
                <c:pt idx="1">
                  <c:v>44085</c:v>
                </c:pt>
                <c:pt idx="2">
                  <c:v>44086</c:v>
                </c:pt>
                <c:pt idx="3">
                  <c:v>44087</c:v>
                </c:pt>
                <c:pt idx="4">
                  <c:v>44088</c:v>
                </c:pt>
                <c:pt idx="5">
                  <c:v>44089</c:v>
                </c:pt>
                <c:pt idx="6">
                  <c:v>44090</c:v>
                </c:pt>
              </c:numCache>
            </c:numRef>
          </c:cat>
          <c:val>
            <c:numRef>
              <c:f>'2020'!$I$78:$O$78</c:f>
              <c:numCache>
                <c:formatCode>General</c:formatCode>
                <c:ptCount val="7"/>
                <c:pt idx="0">
                  <c:v>1555</c:v>
                </c:pt>
                <c:pt idx="1">
                  <c:v>1923</c:v>
                </c:pt>
                <c:pt idx="2">
                  <c:v>1946</c:v>
                </c:pt>
                <c:pt idx="3">
                  <c:v>1937</c:v>
                </c:pt>
                <c:pt idx="4">
                  <c:v>1820</c:v>
                </c:pt>
                <c:pt idx="5">
                  <c:v>1919</c:v>
                </c:pt>
                <c:pt idx="6">
                  <c:v>1746</c:v>
                </c:pt>
              </c:numCache>
            </c:numRef>
          </c:val>
          <c:smooth val="0"/>
        </c:ser>
        <c:ser>
          <c:idx val="2"/>
          <c:order val="2"/>
          <c:tx>
            <c:strRef>
              <c:f>'2020'!$H$79</c:f>
              <c:strCache>
                <c:ptCount val="1"/>
                <c:pt idx="0">
                  <c:v>2019 101 Ans</c:v>
                </c:pt>
              </c:strCache>
            </c:strRef>
          </c:tx>
          <c:spPr>
            <a:ln w="28575" cap="rnd">
              <a:solidFill>
                <a:schemeClr val="bg1">
                  <a:lumMod val="65000"/>
                </a:schemeClr>
              </a:solidFill>
              <a:round/>
            </a:ln>
            <a:effectLst/>
          </c:spPr>
          <c:marker>
            <c:symbol val="none"/>
          </c:marker>
          <c:cat>
            <c:numRef>
              <c:f>'2020'!$I$76:$O$76</c:f>
              <c:numCache>
                <c:formatCode>d\-mmm</c:formatCode>
                <c:ptCount val="7"/>
                <c:pt idx="0">
                  <c:v>44084</c:v>
                </c:pt>
                <c:pt idx="1">
                  <c:v>44085</c:v>
                </c:pt>
                <c:pt idx="2">
                  <c:v>44086</c:v>
                </c:pt>
                <c:pt idx="3">
                  <c:v>44087</c:v>
                </c:pt>
                <c:pt idx="4">
                  <c:v>44088</c:v>
                </c:pt>
                <c:pt idx="5">
                  <c:v>44089</c:v>
                </c:pt>
                <c:pt idx="6">
                  <c:v>44090</c:v>
                </c:pt>
              </c:numCache>
            </c:numRef>
          </c:cat>
          <c:val>
            <c:numRef>
              <c:f>'2020'!$I$79:$O$79</c:f>
              <c:numCache>
                <c:formatCode>General</c:formatCode>
                <c:ptCount val="7"/>
                <c:pt idx="0">
                  <c:v>4502</c:v>
                </c:pt>
                <c:pt idx="1">
                  <c:v>4700</c:v>
                </c:pt>
                <c:pt idx="2">
                  <c:v>4521</c:v>
                </c:pt>
                <c:pt idx="3">
                  <c:v>4404</c:v>
                </c:pt>
                <c:pt idx="4">
                  <c:v>4292</c:v>
                </c:pt>
                <c:pt idx="5">
                  <c:v>3984</c:v>
                </c:pt>
                <c:pt idx="6">
                  <c:v>5009</c:v>
                </c:pt>
              </c:numCache>
            </c:numRef>
          </c:val>
          <c:smooth val="0"/>
        </c:ser>
        <c:ser>
          <c:idx val="3"/>
          <c:order val="3"/>
          <c:tx>
            <c:strRef>
              <c:f>'2020'!$H$80</c:f>
              <c:strCache>
                <c:ptCount val="1"/>
                <c:pt idx="0">
                  <c:v>2019 999 Ans</c:v>
                </c:pt>
              </c:strCache>
            </c:strRef>
          </c:tx>
          <c:spPr>
            <a:ln w="28575" cap="rnd">
              <a:solidFill>
                <a:schemeClr val="bg1">
                  <a:lumMod val="85000"/>
                </a:schemeClr>
              </a:solidFill>
              <a:round/>
            </a:ln>
            <a:effectLst/>
          </c:spPr>
          <c:marker>
            <c:symbol val="none"/>
          </c:marker>
          <c:cat>
            <c:numRef>
              <c:f>'2020'!$I$76:$O$76</c:f>
              <c:numCache>
                <c:formatCode>d\-mmm</c:formatCode>
                <c:ptCount val="7"/>
                <c:pt idx="0">
                  <c:v>44084</c:v>
                </c:pt>
                <c:pt idx="1">
                  <c:v>44085</c:v>
                </c:pt>
                <c:pt idx="2">
                  <c:v>44086</c:v>
                </c:pt>
                <c:pt idx="3">
                  <c:v>44087</c:v>
                </c:pt>
                <c:pt idx="4">
                  <c:v>44088</c:v>
                </c:pt>
                <c:pt idx="5">
                  <c:v>44089</c:v>
                </c:pt>
                <c:pt idx="6">
                  <c:v>44090</c:v>
                </c:pt>
              </c:numCache>
            </c:numRef>
          </c:cat>
          <c:val>
            <c:numRef>
              <c:f>'2020'!$I$80:$O$80</c:f>
              <c:numCache>
                <c:formatCode>General</c:formatCode>
                <c:ptCount val="7"/>
                <c:pt idx="0">
                  <c:v>1587</c:v>
                </c:pt>
                <c:pt idx="1">
                  <c:v>1613</c:v>
                </c:pt>
                <c:pt idx="2">
                  <c:v>1614</c:v>
                </c:pt>
                <c:pt idx="3">
                  <c:v>2010</c:v>
                </c:pt>
                <c:pt idx="4">
                  <c:v>2130</c:v>
                </c:pt>
                <c:pt idx="5">
                  <c:v>1932</c:v>
                </c:pt>
                <c:pt idx="6">
                  <c:v>1556</c:v>
                </c:pt>
              </c:numCache>
            </c:numRef>
          </c:val>
          <c:smooth val="0"/>
        </c:ser>
        <c:dLbls>
          <c:showLegendKey val="0"/>
          <c:showVal val="0"/>
          <c:showCatName val="0"/>
          <c:showSerName val="0"/>
          <c:showPercent val="0"/>
          <c:showBubbleSize val="0"/>
        </c:dLbls>
        <c:smooth val="0"/>
        <c:axId val="372297504"/>
        <c:axId val="372294368"/>
      </c:lineChart>
      <c:dateAx>
        <c:axId val="372297504"/>
        <c:scaling>
          <c:orientation val="minMax"/>
        </c:scaling>
        <c:delete val="0"/>
        <c:axPos val="b"/>
        <c:numFmt formatCode="d\-mmm"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2294368"/>
        <c:crosses val="autoZero"/>
        <c:auto val="1"/>
        <c:lblOffset val="100"/>
        <c:baseTimeUnit val="days"/>
      </c:dateAx>
      <c:valAx>
        <c:axId val="3722943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229750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GB" sz="1200" b="0" i="0" baseline="0">
                <a:effectLst/>
              </a:rPr>
              <a:t>2020 101 &amp; 999 Calls Answered </a:t>
            </a:r>
            <a:endParaRPr lang="en-GB" sz="1200">
              <a:effectLst/>
            </a:endParaRPr>
          </a:p>
        </c:rich>
      </c:tx>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'2020'!$B$1</c:f>
              <c:strCache>
                <c:ptCount val="1"/>
                <c:pt idx="0">
                  <c:v>2020 101 Ans</c:v>
                </c:pt>
              </c:strCache>
            </c:strRef>
          </c:tx>
          <c:spPr>
            <a:ln w="28575" cap="rnd">
              <a:solidFill>
                <a:srgbClr val="660066"/>
              </a:solidFill>
              <a:round/>
            </a:ln>
            <a:effectLst/>
          </c:spPr>
          <c:marker>
            <c:symbol val="none"/>
          </c:marker>
          <c:cat>
            <c:numRef>
              <c:f>'2020'!$A$9:$A$183</c:f>
              <c:numCache>
                <c:formatCode>d\-mmm</c:formatCode>
                <c:ptCount val="175"/>
                <c:pt idx="0">
                  <c:v>43916</c:v>
                </c:pt>
                <c:pt idx="1">
                  <c:v>43917</c:v>
                </c:pt>
                <c:pt idx="2">
                  <c:v>43918</c:v>
                </c:pt>
                <c:pt idx="3">
                  <c:v>43919</c:v>
                </c:pt>
                <c:pt idx="4">
                  <c:v>43920</c:v>
                </c:pt>
                <c:pt idx="5">
                  <c:v>43921</c:v>
                </c:pt>
                <c:pt idx="6">
                  <c:v>43922</c:v>
                </c:pt>
                <c:pt idx="7">
                  <c:v>43923</c:v>
                </c:pt>
                <c:pt idx="8">
                  <c:v>43924</c:v>
                </c:pt>
                <c:pt idx="9">
                  <c:v>43925</c:v>
                </c:pt>
                <c:pt idx="10">
                  <c:v>43926</c:v>
                </c:pt>
                <c:pt idx="11">
                  <c:v>43927</c:v>
                </c:pt>
                <c:pt idx="12">
                  <c:v>43928</c:v>
                </c:pt>
                <c:pt idx="13">
                  <c:v>43929</c:v>
                </c:pt>
                <c:pt idx="14">
                  <c:v>43930</c:v>
                </c:pt>
                <c:pt idx="15">
                  <c:v>43931</c:v>
                </c:pt>
                <c:pt idx="16">
                  <c:v>43932</c:v>
                </c:pt>
                <c:pt idx="17">
                  <c:v>43933</c:v>
                </c:pt>
                <c:pt idx="18">
                  <c:v>43934</c:v>
                </c:pt>
                <c:pt idx="19">
                  <c:v>43935</c:v>
                </c:pt>
                <c:pt idx="20">
                  <c:v>43936</c:v>
                </c:pt>
                <c:pt idx="21">
                  <c:v>43937</c:v>
                </c:pt>
                <c:pt idx="22">
                  <c:v>43938</c:v>
                </c:pt>
                <c:pt idx="23">
                  <c:v>43939</c:v>
                </c:pt>
                <c:pt idx="24">
                  <c:v>43940</c:v>
                </c:pt>
                <c:pt idx="25">
                  <c:v>43941</c:v>
                </c:pt>
                <c:pt idx="26">
                  <c:v>43942</c:v>
                </c:pt>
                <c:pt idx="27">
                  <c:v>43943</c:v>
                </c:pt>
                <c:pt idx="28">
                  <c:v>43944</c:v>
                </c:pt>
                <c:pt idx="29">
                  <c:v>43945</c:v>
                </c:pt>
                <c:pt idx="30">
                  <c:v>43946</c:v>
                </c:pt>
                <c:pt idx="31">
                  <c:v>43947</c:v>
                </c:pt>
                <c:pt idx="32">
                  <c:v>43948</c:v>
                </c:pt>
                <c:pt idx="33">
                  <c:v>43949</c:v>
                </c:pt>
                <c:pt idx="34">
                  <c:v>43950</c:v>
                </c:pt>
                <c:pt idx="35">
                  <c:v>43951</c:v>
                </c:pt>
                <c:pt idx="36">
                  <c:v>43952</c:v>
                </c:pt>
                <c:pt idx="37">
                  <c:v>43953</c:v>
                </c:pt>
                <c:pt idx="38">
                  <c:v>43954</c:v>
                </c:pt>
                <c:pt idx="39">
                  <c:v>43955</c:v>
                </c:pt>
                <c:pt idx="40">
                  <c:v>43956</c:v>
                </c:pt>
                <c:pt idx="41">
                  <c:v>43957</c:v>
                </c:pt>
                <c:pt idx="42">
                  <c:v>43958</c:v>
                </c:pt>
                <c:pt idx="43">
                  <c:v>43959</c:v>
                </c:pt>
                <c:pt idx="44">
                  <c:v>43960</c:v>
                </c:pt>
                <c:pt idx="45">
                  <c:v>43961</c:v>
                </c:pt>
                <c:pt idx="46">
                  <c:v>43962</c:v>
                </c:pt>
                <c:pt idx="47">
                  <c:v>43963</c:v>
                </c:pt>
                <c:pt idx="48">
                  <c:v>43964</c:v>
                </c:pt>
                <c:pt idx="49">
                  <c:v>43965</c:v>
                </c:pt>
                <c:pt idx="50">
                  <c:v>43966</c:v>
                </c:pt>
                <c:pt idx="51">
                  <c:v>43967</c:v>
                </c:pt>
                <c:pt idx="52">
                  <c:v>43968</c:v>
                </c:pt>
                <c:pt idx="53">
                  <c:v>43969</c:v>
                </c:pt>
                <c:pt idx="54">
                  <c:v>43970</c:v>
                </c:pt>
                <c:pt idx="55">
                  <c:v>43971</c:v>
                </c:pt>
                <c:pt idx="56">
                  <c:v>43972</c:v>
                </c:pt>
                <c:pt idx="57">
                  <c:v>43973</c:v>
                </c:pt>
                <c:pt idx="58">
                  <c:v>43974</c:v>
                </c:pt>
                <c:pt idx="59">
                  <c:v>43975</c:v>
                </c:pt>
                <c:pt idx="60">
                  <c:v>43976</c:v>
                </c:pt>
                <c:pt idx="61">
                  <c:v>43977</c:v>
                </c:pt>
                <c:pt idx="62">
                  <c:v>43978</c:v>
                </c:pt>
                <c:pt idx="63">
                  <c:v>43979</c:v>
                </c:pt>
                <c:pt idx="64">
                  <c:v>43980</c:v>
                </c:pt>
                <c:pt idx="65">
                  <c:v>43981</c:v>
                </c:pt>
                <c:pt idx="66">
                  <c:v>43982</c:v>
                </c:pt>
                <c:pt idx="67">
                  <c:v>43983</c:v>
                </c:pt>
                <c:pt idx="68">
                  <c:v>43984</c:v>
                </c:pt>
                <c:pt idx="69">
                  <c:v>43985</c:v>
                </c:pt>
                <c:pt idx="70">
                  <c:v>43986</c:v>
                </c:pt>
                <c:pt idx="71">
                  <c:v>43987</c:v>
                </c:pt>
                <c:pt idx="72">
                  <c:v>43988</c:v>
                </c:pt>
                <c:pt idx="73">
                  <c:v>43989</c:v>
                </c:pt>
                <c:pt idx="74">
                  <c:v>43990</c:v>
                </c:pt>
                <c:pt idx="75">
                  <c:v>43991</c:v>
                </c:pt>
                <c:pt idx="76">
                  <c:v>43992</c:v>
                </c:pt>
                <c:pt idx="77">
                  <c:v>43993</c:v>
                </c:pt>
                <c:pt idx="78">
                  <c:v>43994</c:v>
                </c:pt>
                <c:pt idx="79">
                  <c:v>43995</c:v>
                </c:pt>
                <c:pt idx="80">
                  <c:v>43996</c:v>
                </c:pt>
                <c:pt idx="81">
                  <c:v>43997</c:v>
                </c:pt>
                <c:pt idx="82">
                  <c:v>43998</c:v>
                </c:pt>
                <c:pt idx="83">
                  <c:v>43999</c:v>
                </c:pt>
                <c:pt idx="84">
                  <c:v>44000</c:v>
                </c:pt>
                <c:pt idx="85">
                  <c:v>44001</c:v>
                </c:pt>
                <c:pt idx="86">
                  <c:v>44002</c:v>
                </c:pt>
                <c:pt idx="87">
                  <c:v>44003</c:v>
                </c:pt>
                <c:pt idx="88">
                  <c:v>44004</c:v>
                </c:pt>
                <c:pt idx="89">
                  <c:v>44005</c:v>
                </c:pt>
                <c:pt idx="90">
                  <c:v>44006</c:v>
                </c:pt>
                <c:pt idx="91">
                  <c:v>44007</c:v>
                </c:pt>
                <c:pt idx="92">
                  <c:v>44008</c:v>
                </c:pt>
                <c:pt idx="93">
                  <c:v>44009</c:v>
                </c:pt>
                <c:pt idx="94">
                  <c:v>44010</c:v>
                </c:pt>
                <c:pt idx="95">
                  <c:v>44011</c:v>
                </c:pt>
                <c:pt idx="96">
                  <c:v>44012</c:v>
                </c:pt>
                <c:pt idx="97">
                  <c:v>44013</c:v>
                </c:pt>
                <c:pt idx="98">
                  <c:v>44014</c:v>
                </c:pt>
                <c:pt idx="99">
                  <c:v>44015</c:v>
                </c:pt>
                <c:pt idx="100">
                  <c:v>44016</c:v>
                </c:pt>
                <c:pt idx="101">
                  <c:v>44017</c:v>
                </c:pt>
                <c:pt idx="102">
                  <c:v>44018</c:v>
                </c:pt>
                <c:pt idx="103">
                  <c:v>44019</c:v>
                </c:pt>
                <c:pt idx="104">
                  <c:v>44020</c:v>
                </c:pt>
                <c:pt idx="105">
                  <c:v>44021</c:v>
                </c:pt>
                <c:pt idx="106">
                  <c:v>44022</c:v>
                </c:pt>
                <c:pt idx="107">
                  <c:v>44023</c:v>
                </c:pt>
                <c:pt idx="108">
                  <c:v>44024</c:v>
                </c:pt>
                <c:pt idx="109">
                  <c:v>44025</c:v>
                </c:pt>
                <c:pt idx="110">
                  <c:v>44026</c:v>
                </c:pt>
                <c:pt idx="111">
                  <c:v>44027</c:v>
                </c:pt>
                <c:pt idx="112">
                  <c:v>44028</c:v>
                </c:pt>
                <c:pt idx="113">
                  <c:v>44029</c:v>
                </c:pt>
                <c:pt idx="114">
                  <c:v>44030</c:v>
                </c:pt>
                <c:pt idx="115">
                  <c:v>44031</c:v>
                </c:pt>
                <c:pt idx="116">
                  <c:v>44032</c:v>
                </c:pt>
                <c:pt idx="117">
                  <c:v>44033</c:v>
                </c:pt>
                <c:pt idx="118">
                  <c:v>44034</c:v>
                </c:pt>
                <c:pt idx="119">
                  <c:v>44035</c:v>
                </c:pt>
                <c:pt idx="120">
                  <c:v>44036</c:v>
                </c:pt>
                <c:pt idx="121">
                  <c:v>44037</c:v>
                </c:pt>
                <c:pt idx="122">
                  <c:v>44038</c:v>
                </c:pt>
                <c:pt idx="123">
                  <c:v>44039</c:v>
                </c:pt>
                <c:pt idx="124">
                  <c:v>44040</c:v>
                </c:pt>
                <c:pt idx="125">
                  <c:v>44041</c:v>
                </c:pt>
                <c:pt idx="126">
                  <c:v>44042</c:v>
                </c:pt>
                <c:pt idx="127">
                  <c:v>44043</c:v>
                </c:pt>
                <c:pt idx="128">
                  <c:v>44044</c:v>
                </c:pt>
                <c:pt idx="129">
                  <c:v>44045</c:v>
                </c:pt>
                <c:pt idx="130">
                  <c:v>44046</c:v>
                </c:pt>
                <c:pt idx="131">
                  <c:v>44047</c:v>
                </c:pt>
                <c:pt idx="132">
                  <c:v>44048</c:v>
                </c:pt>
                <c:pt idx="133">
                  <c:v>44049</c:v>
                </c:pt>
                <c:pt idx="134">
                  <c:v>44050</c:v>
                </c:pt>
                <c:pt idx="135">
                  <c:v>44051</c:v>
                </c:pt>
                <c:pt idx="136">
                  <c:v>44052</c:v>
                </c:pt>
                <c:pt idx="137">
                  <c:v>44053</c:v>
                </c:pt>
                <c:pt idx="138">
                  <c:v>44054</c:v>
                </c:pt>
                <c:pt idx="139">
                  <c:v>44055</c:v>
                </c:pt>
                <c:pt idx="140">
                  <c:v>44056</c:v>
                </c:pt>
                <c:pt idx="141">
                  <c:v>44057</c:v>
                </c:pt>
                <c:pt idx="142">
                  <c:v>44058</c:v>
                </c:pt>
                <c:pt idx="143">
                  <c:v>44059</c:v>
                </c:pt>
                <c:pt idx="144">
                  <c:v>44060</c:v>
                </c:pt>
                <c:pt idx="145">
                  <c:v>44061</c:v>
                </c:pt>
                <c:pt idx="146">
                  <c:v>44062</c:v>
                </c:pt>
                <c:pt idx="147">
                  <c:v>44063</c:v>
                </c:pt>
                <c:pt idx="148">
                  <c:v>44064</c:v>
                </c:pt>
                <c:pt idx="149">
                  <c:v>44065</c:v>
                </c:pt>
                <c:pt idx="150">
                  <c:v>44066</c:v>
                </c:pt>
                <c:pt idx="151">
                  <c:v>44067</c:v>
                </c:pt>
                <c:pt idx="152">
                  <c:v>44068</c:v>
                </c:pt>
                <c:pt idx="153">
                  <c:v>44069</c:v>
                </c:pt>
                <c:pt idx="154">
                  <c:v>44070</c:v>
                </c:pt>
                <c:pt idx="155">
                  <c:v>44071</c:v>
                </c:pt>
                <c:pt idx="156">
                  <c:v>44072</c:v>
                </c:pt>
                <c:pt idx="157">
                  <c:v>44073</c:v>
                </c:pt>
                <c:pt idx="158">
                  <c:v>44074</c:v>
                </c:pt>
                <c:pt idx="159">
                  <c:v>44075</c:v>
                </c:pt>
                <c:pt idx="160">
                  <c:v>44076</c:v>
                </c:pt>
                <c:pt idx="161">
                  <c:v>44077</c:v>
                </c:pt>
                <c:pt idx="162">
                  <c:v>44078</c:v>
                </c:pt>
                <c:pt idx="163">
                  <c:v>44079</c:v>
                </c:pt>
                <c:pt idx="164">
                  <c:v>44080</c:v>
                </c:pt>
                <c:pt idx="165">
                  <c:v>44081</c:v>
                </c:pt>
                <c:pt idx="166">
                  <c:v>44082</c:v>
                </c:pt>
                <c:pt idx="167">
                  <c:v>44083</c:v>
                </c:pt>
                <c:pt idx="168">
                  <c:v>44084</c:v>
                </c:pt>
                <c:pt idx="169">
                  <c:v>44085</c:v>
                </c:pt>
                <c:pt idx="170">
                  <c:v>44086</c:v>
                </c:pt>
                <c:pt idx="171">
                  <c:v>44087</c:v>
                </c:pt>
                <c:pt idx="172">
                  <c:v>44088</c:v>
                </c:pt>
                <c:pt idx="173">
                  <c:v>44089</c:v>
                </c:pt>
                <c:pt idx="174">
                  <c:v>44090</c:v>
                </c:pt>
              </c:numCache>
            </c:numRef>
          </c:cat>
          <c:val>
            <c:numRef>
              <c:f>'2020'!$B$9:$B$183</c:f>
              <c:numCache>
                <c:formatCode>0</c:formatCode>
                <c:ptCount val="175"/>
                <c:pt idx="0">
                  <c:v>4510</c:v>
                </c:pt>
                <c:pt idx="1">
                  <c:v>4784</c:v>
                </c:pt>
                <c:pt idx="2">
                  <c:v>4169</c:v>
                </c:pt>
                <c:pt idx="3">
                  <c:v>3115</c:v>
                </c:pt>
                <c:pt idx="4">
                  <c:v>4977</c:v>
                </c:pt>
                <c:pt idx="5">
                  <c:v>4866</c:v>
                </c:pt>
                <c:pt idx="6">
                  <c:v>4579</c:v>
                </c:pt>
                <c:pt idx="7">
                  <c:v>4550</c:v>
                </c:pt>
                <c:pt idx="8">
                  <c:v>4506</c:v>
                </c:pt>
                <c:pt idx="9">
                  <c:v>3753</c:v>
                </c:pt>
                <c:pt idx="10">
                  <c:v>3618</c:v>
                </c:pt>
                <c:pt idx="11">
                  <c:v>4935</c:v>
                </c:pt>
                <c:pt idx="12">
                  <c:v>4873</c:v>
                </c:pt>
                <c:pt idx="13">
                  <c:v>4663</c:v>
                </c:pt>
                <c:pt idx="14">
                  <c:v>4332</c:v>
                </c:pt>
                <c:pt idx="15">
                  <c:v>4954</c:v>
                </c:pt>
                <c:pt idx="16">
                  <c:v>4654</c:v>
                </c:pt>
                <c:pt idx="17">
                  <c:v>4394</c:v>
                </c:pt>
                <c:pt idx="18">
                  <c:v>4881</c:v>
                </c:pt>
                <c:pt idx="19">
                  <c:v>4846</c:v>
                </c:pt>
                <c:pt idx="20">
                  <c:v>4780</c:v>
                </c:pt>
                <c:pt idx="21">
                  <c:v>4861</c:v>
                </c:pt>
                <c:pt idx="22">
                  <c:v>4793</c:v>
                </c:pt>
                <c:pt idx="23">
                  <c:v>4874</c:v>
                </c:pt>
                <c:pt idx="24">
                  <c:v>4303</c:v>
                </c:pt>
                <c:pt idx="25">
                  <c:v>4856</c:v>
                </c:pt>
                <c:pt idx="26">
                  <c:v>4647</c:v>
                </c:pt>
                <c:pt idx="27">
                  <c:v>4728</c:v>
                </c:pt>
                <c:pt idx="28">
                  <c:v>4530</c:v>
                </c:pt>
                <c:pt idx="29">
                  <c:v>4910</c:v>
                </c:pt>
                <c:pt idx="30">
                  <c:v>5101</c:v>
                </c:pt>
                <c:pt idx="31">
                  <c:v>4311</c:v>
                </c:pt>
                <c:pt idx="32">
                  <c:v>4739</c:v>
                </c:pt>
                <c:pt idx="33">
                  <c:v>4647</c:v>
                </c:pt>
                <c:pt idx="34">
                  <c:v>4295</c:v>
                </c:pt>
                <c:pt idx="35">
                  <c:v>4494</c:v>
                </c:pt>
                <c:pt idx="36">
                  <c:v>4884</c:v>
                </c:pt>
                <c:pt idx="37">
                  <c:v>5017</c:v>
                </c:pt>
                <c:pt idx="38">
                  <c:v>4069</c:v>
                </c:pt>
                <c:pt idx="39">
                  <c:v>4630</c:v>
                </c:pt>
                <c:pt idx="40">
                  <c:v>4340</c:v>
                </c:pt>
                <c:pt idx="41">
                  <c:v>4751</c:v>
                </c:pt>
                <c:pt idx="42">
                  <c:v>4665</c:v>
                </c:pt>
                <c:pt idx="43">
                  <c:v>5008</c:v>
                </c:pt>
                <c:pt idx="44">
                  <c:v>4865</c:v>
                </c:pt>
                <c:pt idx="45">
                  <c:v>3974</c:v>
                </c:pt>
                <c:pt idx="46">
                  <c:v>4764</c:v>
                </c:pt>
                <c:pt idx="47">
                  <c:v>4701</c:v>
                </c:pt>
                <c:pt idx="48">
                  <c:v>5205</c:v>
                </c:pt>
                <c:pt idx="49">
                  <c:v>4668</c:v>
                </c:pt>
                <c:pt idx="50">
                  <c:v>5080</c:v>
                </c:pt>
                <c:pt idx="51">
                  <c:v>4412</c:v>
                </c:pt>
                <c:pt idx="52">
                  <c:v>3898</c:v>
                </c:pt>
                <c:pt idx="53">
                  <c:v>4754</c:v>
                </c:pt>
                <c:pt idx="54">
                  <c:v>4576</c:v>
                </c:pt>
                <c:pt idx="55">
                  <c:v>4302</c:v>
                </c:pt>
                <c:pt idx="56">
                  <c:v>4235</c:v>
                </c:pt>
                <c:pt idx="57">
                  <c:v>4652</c:v>
                </c:pt>
                <c:pt idx="58">
                  <c:v>4131</c:v>
                </c:pt>
                <c:pt idx="59">
                  <c:v>3911</c:v>
                </c:pt>
                <c:pt idx="60">
                  <c:v>4600</c:v>
                </c:pt>
                <c:pt idx="61">
                  <c:v>4629</c:v>
                </c:pt>
                <c:pt idx="62">
                  <c:v>4563</c:v>
                </c:pt>
                <c:pt idx="63" formatCode="General">
                  <c:v>4264</c:v>
                </c:pt>
                <c:pt idx="64" formatCode="General">
                  <c:v>4260</c:v>
                </c:pt>
                <c:pt idx="65" formatCode="General">
                  <c:v>3935</c:v>
                </c:pt>
                <c:pt idx="66" formatCode="General">
                  <c:v>3626</c:v>
                </c:pt>
                <c:pt idx="67" formatCode="General">
                  <c:v>4086</c:v>
                </c:pt>
                <c:pt idx="68" formatCode="General">
                  <c:v>4376</c:v>
                </c:pt>
                <c:pt idx="69" formatCode="General">
                  <c:v>4403</c:v>
                </c:pt>
                <c:pt idx="70" formatCode="General">
                  <c:v>4289</c:v>
                </c:pt>
                <c:pt idx="71" formatCode="General">
                  <c:v>4657</c:v>
                </c:pt>
                <c:pt idx="72" formatCode="General">
                  <c:v>4411</c:v>
                </c:pt>
                <c:pt idx="73" formatCode="General">
                  <c:v>3899</c:v>
                </c:pt>
                <c:pt idx="74" formatCode="General">
                  <c:v>4568</c:v>
                </c:pt>
                <c:pt idx="75" formatCode="General">
                  <c:v>4029</c:v>
                </c:pt>
                <c:pt idx="76" formatCode="General">
                  <c:v>4315</c:v>
                </c:pt>
                <c:pt idx="77" formatCode="General">
                  <c:v>4896</c:v>
                </c:pt>
                <c:pt idx="78" formatCode="General">
                  <c:v>4974</c:v>
                </c:pt>
                <c:pt idx="79" formatCode="General">
                  <c:v>4443</c:v>
                </c:pt>
                <c:pt idx="80" formatCode="General">
                  <c:v>4086</c:v>
                </c:pt>
                <c:pt idx="81" formatCode="General">
                  <c:v>4608</c:v>
                </c:pt>
                <c:pt idx="82" formatCode="General">
                  <c:v>4947</c:v>
                </c:pt>
                <c:pt idx="83" formatCode="General">
                  <c:v>5045</c:v>
                </c:pt>
                <c:pt idx="84" formatCode="General">
                  <c:v>4538</c:v>
                </c:pt>
                <c:pt idx="85" formatCode="General">
                  <c:v>4139</c:v>
                </c:pt>
                <c:pt idx="86" formatCode="General">
                  <c:v>4441</c:v>
                </c:pt>
                <c:pt idx="87" formatCode="General">
                  <c:v>3994</c:v>
                </c:pt>
                <c:pt idx="88" formatCode="General">
                  <c:v>4691</c:v>
                </c:pt>
                <c:pt idx="89" formatCode="General">
                  <c:v>4877</c:v>
                </c:pt>
                <c:pt idx="90" formatCode="General">
                  <c:v>5084</c:v>
                </c:pt>
                <c:pt idx="91" formatCode="General">
                  <c:v>4316</c:v>
                </c:pt>
                <c:pt idx="92" formatCode="General">
                  <c:v>4677</c:v>
                </c:pt>
                <c:pt idx="93" formatCode="General">
                  <c:v>4831</c:v>
                </c:pt>
                <c:pt idx="94" formatCode="General">
                  <c:v>4033</c:v>
                </c:pt>
                <c:pt idx="95" formatCode="General">
                  <c:v>4706</c:v>
                </c:pt>
                <c:pt idx="96" formatCode="General">
                  <c:v>4569</c:v>
                </c:pt>
                <c:pt idx="97" formatCode="General">
                  <c:v>4357</c:v>
                </c:pt>
                <c:pt idx="98" formatCode="General">
                  <c:v>4642</c:v>
                </c:pt>
                <c:pt idx="99" formatCode="General">
                  <c:v>4623</c:v>
                </c:pt>
                <c:pt idx="100" formatCode="General">
                  <c:v>4769</c:v>
                </c:pt>
                <c:pt idx="101" formatCode="General">
                  <c:v>3902</c:v>
                </c:pt>
                <c:pt idx="102" formatCode="General">
                  <c:v>4570</c:v>
                </c:pt>
                <c:pt idx="103" formatCode="General">
                  <c:v>4099</c:v>
                </c:pt>
                <c:pt idx="104" formatCode="General">
                  <c:v>4073</c:v>
                </c:pt>
                <c:pt idx="105" formatCode="General">
                  <c:v>4323</c:v>
                </c:pt>
                <c:pt idx="106" formatCode="General">
                  <c:v>4099</c:v>
                </c:pt>
                <c:pt idx="107" formatCode="General">
                  <c:v>4313</c:v>
                </c:pt>
                <c:pt idx="108" formatCode="General">
                  <c:v>3852</c:v>
                </c:pt>
                <c:pt idx="109" formatCode="General">
                  <c:v>4237</c:v>
                </c:pt>
                <c:pt idx="110" formatCode="General">
                  <c:v>3768</c:v>
                </c:pt>
                <c:pt idx="111" formatCode="General">
                  <c:v>4000</c:v>
                </c:pt>
                <c:pt idx="112" formatCode="General">
                  <c:v>4136</c:v>
                </c:pt>
                <c:pt idx="113" formatCode="General">
                  <c:v>3941</c:v>
                </c:pt>
                <c:pt idx="114" formatCode="General">
                  <c:v>3376</c:v>
                </c:pt>
                <c:pt idx="115" formatCode="General">
                  <c:v>3242</c:v>
                </c:pt>
                <c:pt idx="116" formatCode="General">
                  <c:v>4169</c:v>
                </c:pt>
                <c:pt idx="117" formatCode="General">
                  <c:v>3879</c:v>
                </c:pt>
                <c:pt idx="118" formatCode="General">
                  <c:v>3954</c:v>
                </c:pt>
                <c:pt idx="119" formatCode="General">
                  <c:v>3971</c:v>
                </c:pt>
                <c:pt idx="120" formatCode="General">
                  <c:v>4121</c:v>
                </c:pt>
                <c:pt idx="121" formatCode="General">
                  <c:v>4013</c:v>
                </c:pt>
                <c:pt idx="122" formatCode="General">
                  <c:v>3085</c:v>
                </c:pt>
                <c:pt idx="123" formatCode="General">
                  <c:v>4384</c:v>
                </c:pt>
                <c:pt idx="124" formatCode="General">
                  <c:v>3658</c:v>
                </c:pt>
                <c:pt idx="125" formatCode="General">
                  <c:v>4309</c:v>
                </c:pt>
                <c:pt idx="126" formatCode="General">
                  <c:v>3788</c:v>
                </c:pt>
                <c:pt idx="127" formatCode="General">
                  <c:v>3760</c:v>
                </c:pt>
                <c:pt idx="128" formatCode="General">
                  <c:v>2725</c:v>
                </c:pt>
                <c:pt idx="129" formatCode="General">
                  <c:v>3005</c:v>
                </c:pt>
                <c:pt idx="130" formatCode="General">
                  <c:v>3778</c:v>
                </c:pt>
                <c:pt idx="131" formatCode="General">
                  <c:v>3637</c:v>
                </c:pt>
                <c:pt idx="132" formatCode="General">
                  <c:v>4217</c:v>
                </c:pt>
                <c:pt idx="133" formatCode="General">
                  <c:v>3821</c:v>
                </c:pt>
                <c:pt idx="134" formatCode="General">
                  <c:v>3560</c:v>
                </c:pt>
                <c:pt idx="135" formatCode="General">
                  <c:v>3656</c:v>
                </c:pt>
                <c:pt idx="136" formatCode="General">
                  <c:v>3432</c:v>
                </c:pt>
                <c:pt idx="137" formatCode="General">
                  <c:v>4204</c:v>
                </c:pt>
                <c:pt idx="138" formatCode="General">
                  <c:v>4202</c:v>
                </c:pt>
                <c:pt idx="139" formatCode="General">
                  <c:v>4428</c:v>
                </c:pt>
                <c:pt idx="140" formatCode="General">
                  <c:v>3640</c:v>
                </c:pt>
                <c:pt idx="141" formatCode="General">
                  <c:v>3996</c:v>
                </c:pt>
                <c:pt idx="142" formatCode="General">
                  <c:v>3944</c:v>
                </c:pt>
                <c:pt idx="143" formatCode="General">
                  <c:v>3508</c:v>
                </c:pt>
                <c:pt idx="144" formatCode="General">
                  <c:v>4231</c:v>
                </c:pt>
                <c:pt idx="145" formatCode="General">
                  <c:v>3921</c:v>
                </c:pt>
                <c:pt idx="146" formatCode="General">
                  <c:v>3729</c:v>
                </c:pt>
                <c:pt idx="147" formatCode="General">
                  <c:v>4074</c:v>
                </c:pt>
                <c:pt idx="148" formatCode="General">
                  <c:v>4242</c:v>
                </c:pt>
                <c:pt idx="149" formatCode="General">
                  <c:v>3524</c:v>
                </c:pt>
                <c:pt idx="150" formatCode="General">
                  <c:v>3210</c:v>
                </c:pt>
                <c:pt idx="151" formatCode="General">
                  <c:v>4130</c:v>
                </c:pt>
                <c:pt idx="152" formatCode="General">
                  <c:v>4005</c:v>
                </c:pt>
                <c:pt idx="153" formatCode="General">
                  <c:v>3461</c:v>
                </c:pt>
                <c:pt idx="154" formatCode="General">
                  <c:v>3670</c:v>
                </c:pt>
                <c:pt idx="155" formatCode="General">
                  <c:v>3722</c:v>
                </c:pt>
                <c:pt idx="156" formatCode="General">
                  <c:v>3162</c:v>
                </c:pt>
                <c:pt idx="157" formatCode="General">
                  <c:v>3291</c:v>
                </c:pt>
                <c:pt idx="158" formatCode="General">
                  <c:v>3953</c:v>
                </c:pt>
                <c:pt idx="159" formatCode="General">
                  <c:v>4117</c:v>
                </c:pt>
                <c:pt idx="160" formatCode="General">
                  <c:v>3859</c:v>
                </c:pt>
                <c:pt idx="161" formatCode="General">
                  <c:v>3763</c:v>
                </c:pt>
                <c:pt idx="162" formatCode="General">
                  <c:v>3472</c:v>
                </c:pt>
                <c:pt idx="163" formatCode="General">
                  <c:v>2921</c:v>
                </c:pt>
                <c:pt idx="164" formatCode="General">
                  <c:v>2879</c:v>
                </c:pt>
                <c:pt idx="165" formatCode="General">
                  <c:v>3579</c:v>
                </c:pt>
                <c:pt idx="166" formatCode="General">
                  <c:v>4154</c:v>
                </c:pt>
                <c:pt idx="167" formatCode="General">
                  <c:v>3883</c:v>
                </c:pt>
                <c:pt idx="168" formatCode="General">
                  <c:v>3555</c:v>
                </c:pt>
                <c:pt idx="169" formatCode="General">
                  <c:v>3419</c:v>
                </c:pt>
                <c:pt idx="170" formatCode="General">
                  <c:v>3456</c:v>
                </c:pt>
                <c:pt idx="171" formatCode="General">
                  <c:v>3335</c:v>
                </c:pt>
                <c:pt idx="172" formatCode="General">
                  <c:v>3528</c:v>
                </c:pt>
                <c:pt idx="173" formatCode="General">
                  <c:v>3506</c:v>
                </c:pt>
                <c:pt idx="174" formatCode="General">
                  <c:v>3690</c:v>
                </c:pt>
              </c:numCache>
            </c:numRef>
          </c:val>
          <c:smooth val="0"/>
        </c:ser>
        <c:ser>
          <c:idx val="1"/>
          <c:order val="1"/>
          <c:tx>
            <c:strRef>
              <c:f>'2020'!$C$1</c:f>
              <c:strCache>
                <c:ptCount val="1"/>
                <c:pt idx="0">
                  <c:v>2020 999 Ans</c:v>
                </c:pt>
              </c:strCache>
            </c:strRef>
          </c:tx>
          <c:spPr>
            <a:ln w="28575" cap="rnd">
              <a:solidFill>
                <a:schemeClr val="accent1">
                  <a:lumMod val="40000"/>
                  <a:lumOff val="60000"/>
                </a:schemeClr>
              </a:solidFill>
              <a:round/>
            </a:ln>
            <a:effectLst/>
          </c:spPr>
          <c:marker>
            <c:symbol val="none"/>
          </c:marker>
          <c:cat>
            <c:numRef>
              <c:f>'2020'!$A$9:$A$183</c:f>
              <c:numCache>
                <c:formatCode>d\-mmm</c:formatCode>
                <c:ptCount val="175"/>
                <c:pt idx="0">
                  <c:v>43916</c:v>
                </c:pt>
                <c:pt idx="1">
                  <c:v>43917</c:v>
                </c:pt>
                <c:pt idx="2">
                  <c:v>43918</c:v>
                </c:pt>
                <c:pt idx="3">
                  <c:v>43919</c:v>
                </c:pt>
                <c:pt idx="4">
                  <c:v>43920</c:v>
                </c:pt>
                <c:pt idx="5">
                  <c:v>43921</c:v>
                </c:pt>
                <c:pt idx="6">
                  <c:v>43922</c:v>
                </c:pt>
                <c:pt idx="7">
                  <c:v>43923</c:v>
                </c:pt>
                <c:pt idx="8">
                  <c:v>43924</c:v>
                </c:pt>
                <c:pt idx="9">
                  <c:v>43925</c:v>
                </c:pt>
                <c:pt idx="10">
                  <c:v>43926</c:v>
                </c:pt>
                <c:pt idx="11">
                  <c:v>43927</c:v>
                </c:pt>
                <c:pt idx="12">
                  <c:v>43928</c:v>
                </c:pt>
                <c:pt idx="13">
                  <c:v>43929</c:v>
                </c:pt>
                <c:pt idx="14">
                  <c:v>43930</c:v>
                </c:pt>
                <c:pt idx="15">
                  <c:v>43931</c:v>
                </c:pt>
                <c:pt idx="16">
                  <c:v>43932</c:v>
                </c:pt>
                <c:pt idx="17">
                  <c:v>43933</c:v>
                </c:pt>
                <c:pt idx="18">
                  <c:v>43934</c:v>
                </c:pt>
                <c:pt idx="19">
                  <c:v>43935</c:v>
                </c:pt>
                <c:pt idx="20">
                  <c:v>43936</c:v>
                </c:pt>
                <c:pt idx="21">
                  <c:v>43937</c:v>
                </c:pt>
                <c:pt idx="22">
                  <c:v>43938</c:v>
                </c:pt>
                <c:pt idx="23">
                  <c:v>43939</c:v>
                </c:pt>
                <c:pt idx="24">
                  <c:v>43940</c:v>
                </c:pt>
                <c:pt idx="25">
                  <c:v>43941</c:v>
                </c:pt>
                <c:pt idx="26">
                  <c:v>43942</c:v>
                </c:pt>
                <c:pt idx="27">
                  <c:v>43943</c:v>
                </c:pt>
                <c:pt idx="28">
                  <c:v>43944</c:v>
                </c:pt>
                <c:pt idx="29">
                  <c:v>43945</c:v>
                </c:pt>
                <c:pt idx="30">
                  <c:v>43946</c:v>
                </c:pt>
                <c:pt idx="31">
                  <c:v>43947</c:v>
                </c:pt>
                <c:pt idx="32">
                  <c:v>43948</c:v>
                </c:pt>
                <c:pt idx="33">
                  <c:v>43949</c:v>
                </c:pt>
                <c:pt idx="34">
                  <c:v>43950</c:v>
                </c:pt>
                <c:pt idx="35">
                  <c:v>43951</c:v>
                </c:pt>
                <c:pt idx="36">
                  <c:v>43952</c:v>
                </c:pt>
                <c:pt idx="37">
                  <c:v>43953</c:v>
                </c:pt>
                <c:pt idx="38">
                  <c:v>43954</c:v>
                </c:pt>
                <c:pt idx="39">
                  <c:v>43955</c:v>
                </c:pt>
                <c:pt idx="40">
                  <c:v>43956</c:v>
                </c:pt>
                <c:pt idx="41">
                  <c:v>43957</c:v>
                </c:pt>
                <c:pt idx="42">
                  <c:v>43958</c:v>
                </c:pt>
                <c:pt idx="43">
                  <c:v>43959</c:v>
                </c:pt>
                <c:pt idx="44">
                  <c:v>43960</c:v>
                </c:pt>
                <c:pt idx="45">
                  <c:v>43961</c:v>
                </c:pt>
                <c:pt idx="46">
                  <c:v>43962</c:v>
                </c:pt>
                <c:pt idx="47">
                  <c:v>43963</c:v>
                </c:pt>
                <c:pt idx="48">
                  <c:v>43964</c:v>
                </c:pt>
                <c:pt idx="49">
                  <c:v>43965</c:v>
                </c:pt>
                <c:pt idx="50">
                  <c:v>43966</c:v>
                </c:pt>
                <c:pt idx="51">
                  <c:v>43967</c:v>
                </c:pt>
                <c:pt idx="52">
                  <c:v>43968</c:v>
                </c:pt>
                <c:pt idx="53">
                  <c:v>43969</c:v>
                </c:pt>
                <c:pt idx="54">
                  <c:v>43970</c:v>
                </c:pt>
                <c:pt idx="55">
                  <c:v>43971</c:v>
                </c:pt>
                <c:pt idx="56">
                  <c:v>43972</c:v>
                </c:pt>
                <c:pt idx="57">
                  <c:v>43973</c:v>
                </c:pt>
                <c:pt idx="58">
                  <c:v>43974</c:v>
                </c:pt>
                <c:pt idx="59">
                  <c:v>43975</c:v>
                </c:pt>
                <c:pt idx="60">
                  <c:v>43976</c:v>
                </c:pt>
                <c:pt idx="61">
                  <c:v>43977</c:v>
                </c:pt>
                <c:pt idx="62">
                  <c:v>43978</c:v>
                </c:pt>
                <c:pt idx="63">
                  <c:v>43979</c:v>
                </c:pt>
                <c:pt idx="64">
                  <c:v>43980</c:v>
                </c:pt>
                <c:pt idx="65">
                  <c:v>43981</c:v>
                </c:pt>
                <c:pt idx="66">
                  <c:v>43982</c:v>
                </c:pt>
                <c:pt idx="67">
                  <c:v>43983</c:v>
                </c:pt>
                <c:pt idx="68">
                  <c:v>43984</c:v>
                </c:pt>
                <c:pt idx="69">
                  <c:v>43985</c:v>
                </c:pt>
                <c:pt idx="70">
                  <c:v>43986</c:v>
                </c:pt>
                <c:pt idx="71">
                  <c:v>43987</c:v>
                </c:pt>
                <c:pt idx="72">
                  <c:v>43988</c:v>
                </c:pt>
                <c:pt idx="73">
                  <c:v>43989</c:v>
                </c:pt>
                <c:pt idx="74">
                  <c:v>43990</c:v>
                </c:pt>
                <c:pt idx="75">
                  <c:v>43991</c:v>
                </c:pt>
                <c:pt idx="76">
                  <c:v>43992</c:v>
                </c:pt>
                <c:pt idx="77">
                  <c:v>43993</c:v>
                </c:pt>
                <c:pt idx="78">
                  <c:v>43994</c:v>
                </c:pt>
                <c:pt idx="79">
                  <c:v>43995</c:v>
                </c:pt>
                <c:pt idx="80">
                  <c:v>43996</c:v>
                </c:pt>
                <c:pt idx="81">
                  <c:v>43997</c:v>
                </c:pt>
                <c:pt idx="82">
                  <c:v>43998</c:v>
                </c:pt>
                <c:pt idx="83">
                  <c:v>43999</c:v>
                </c:pt>
                <c:pt idx="84">
                  <c:v>44000</c:v>
                </c:pt>
                <c:pt idx="85">
                  <c:v>44001</c:v>
                </c:pt>
                <c:pt idx="86">
                  <c:v>44002</c:v>
                </c:pt>
                <c:pt idx="87">
                  <c:v>44003</c:v>
                </c:pt>
                <c:pt idx="88">
                  <c:v>44004</c:v>
                </c:pt>
                <c:pt idx="89">
                  <c:v>44005</c:v>
                </c:pt>
                <c:pt idx="90">
                  <c:v>44006</c:v>
                </c:pt>
                <c:pt idx="91">
                  <c:v>44007</c:v>
                </c:pt>
                <c:pt idx="92">
                  <c:v>44008</c:v>
                </c:pt>
                <c:pt idx="93">
                  <c:v>44009</c:v>
                </c:pt>
                <c:pt idx="94">
                  <c:v>44010</c:v>
                </c:pt>
                <c:pt idx="95">
                  <c:v>44011</c:v>
                </c:pt>
                <c:pt idx="96">
                  <c:v>44012</c:v>
                </c:pt>
                <c:pt idx="97">
                  <c:v>44013</c:v>
                </c:pt>
                <c:pt idx="98">
                  <c:v>44014</c:v>
                </c:pt>
                <c:pt idx="99">
                  <c:v>44015</c:v>
                </c:pt>
                <c:pt idx="100">
                  <c:v>44016</c:v>
                </c:pt>
                <c:pt idx="101">
                  <c:v>44017</c:v>
                </c:pt>
                <c:pt idx="102">
                  <c:v>44018</c:v>
                </c:pt>
                <c:pt idx="103">
                  <c:v>44019</c:v>
                </c:pt>
                <c:pt idx="104">
                  <c:v>44020</c:v>
                </c:pt>
                <c:pt idx="105">
                  <c:v>44021</c:v>
                </c:pt>
                <c:pt idx="106">
                  <c:v>44022</c:v>
                </c:pt>
                <c:pt idx="107">
                  <c:v>44023</c:v>
                </c:pt>
                <c:pt idx="108">
                  <c:v>44024</c:v>
                </c:pt>
                <c:pt idx="109">
                  <c:v>44025</c:v>
                </c:pt>
                <c:pt idx="110">
                  <c:v>44026</c:v>
                </c:pt>
                <c:pt idx="111">
                  <c:v>44027</c:v>
                </c:pt>
                <c:pt idx="112">
                  <c:v>44028</c:v>
                </c:pt>
                <c:pt idx="113">
                  <c:v>44029</c:v>
                </c:pt>
                <c:pt idx="114">
                  <c:v>44030</c:v>
                </c:pt>
                <c:pt idx="115">
                  <c:v>44031</c:v>
                </c:pt>
                <c:pt idx="116">
                  <c:v>44032</c:v>
                </c:pt>
                <c:pt idx="117">
                  <c:v>44033</c:v>
                </c:pt>
                <c:pt idx="118">
                  <c:v>44034</c:v>
                </c:pt>
                <c:pt idx="119">
                  <c:v>44035</c:v>
                </c:pt>
                <c:pt idx="120">
                  <c:v>44036</c:v>
                </c:pt>
                <c:pt idx="121">
                  <c:v>44037</c:v>
                </c:pt>
                <c:pt idx="122">
                  <c:v>44038</c:v>
                </c:pt>
                <c:pt idx="123">
                  <c:v>44039</c:v>
                </c:pt>
                <c:pt idx="124">
                  <c:v>44040</c:v>
                </c:pt>
                <c:pt idx="125">
                  <c:v>44041</c:v>
                </c:pt>
                <c:pt idx="126">
                  <c:v>44042</c:v>
                </c:pt>
                <c:pt idx="127">
                  <c:v>44043</c:v>
                </c:pt>
                <c:pt idx="128">
                  <c:v>44044</c:v>
                </c:pt>
                <c:pt idx="129">
                  <c:v>44045</c:v>
                </c:pt>
                <c:pt idx="130">
                  <c:v>44046</c:v>
                </c:pt>
                <c:pt idx="131">
                  <c:v>44047</c:v>
                </c:pt>
                <c:pt idx="132">
                  <c:v>44048</c:v>
                </c:pt>
                <c:pt idx="133">
                  <c:v>44049</c:v>
                </c:pt>
                <c:pt idx="134">
                  <c:v>44050</c:v>
                </c:pt>
                <c:pt idx="135">
                  <c:v>44051</c:v>
                </c:pt>
                <c:pt idx="136">
                  <c:v>44052</c:v>
                </c:pt>
                <c:pt idx="137">
                  <c:v>44053</c:v>
                </c:pt>
                <c:pt idx="138">
                  <c:v>44054</c:v>
                </c:pt>
                <c:pt idx="139">
                  <c:v>44055</c:v>
                </c:pt>
                <c:pt idx="140">
                  <c:v>44056</c:v>
                </c:pt>
                <c:pt idx="141">
                  <c:v>44057</c:v>
                </c:pt>
                <c:pt idx="142">
                  <c:v>44058</c:v>
                </c:pt>
                <c:pt idx="143">
                  <c:v>44059</c:v>
                </c:pt>
                <c:pt idx="144">
                  <c:v>44060</c:v>
                </c:pt>
                <c:pt idx="145">
                  <c:v>44061</c:v>
                </c:pt>
                <c:pt idx="146">
                  <c:v>44062</c:v>
                </c:pt>
                <c:pt idx="147">
                  <c:v>44063</c:v>
                </c:pt>
                <c:pt idx="148">
                  <c:v>44064</c:v>
                </c:pt>
                <c:pt idx="149">
                  <c:v>44065</c:v>
                </c:pt>
                <c:pt idx="150">
                  <c:v>44066</c:v>
                </c:pt>
                <c:pt idx="151">
                  <c:v>44067</c:v>
                </c:pt>
                <c:pt idx="152">
                  <c:v>44068</c:v>
                </c:pt>
                <c:pt idx="153">
                  <c:v>44069</c:v>
                </c:pt>
                <c:pt idx="154">
                  <c:v>44070</c:v>
                </c:pt>
                <c:pt idx="155">
                  <c:v>44071</c:v>
                </c:pt>
                <c:pt idx="156">
                  <c:v>44072</c:v>
                </c:pt>
                <c:pt idx="157">
                  <c:v>44073</c:v>
                </c:pt>
                <c:pt idx="158">
                  <c:v>44074</c:v>
                </c:pt>
                <c:pt idx="159">
                  <c:v>44075</c:v>
                </c:pt>
                <c:pt idx="160">
                  <c:v>44076</c:v>
                </c:pt>
                <c:pt idx="161">
                  <c:v>44077</c:v>
                </c:pt>
                <c:pt idx="162">
                  <c:v>44078</c:v>
                </c:pt>
                <c:pt idx="163">
                  <c:v>44079</c:v>
                </c:pt>
                <c:pt idx="164">
                  <c:v>44080</c:v>
                </c:pt>
                <c:pt idx="165">
                  <c:v>44081</c:v>
                </c:pt>
                <c:pt idx="166">
                  <c:v>44082</c:v>
                </c:pt>
                <c:pt idx="167">
                  <c:v>44083</c:v>
                </c:pt>
                <c:pt idx="168">
                  <c:v>44084</c:v>
                </c:pt>
                <c:pt idx="169">
                  <c:v>44085</c:v>
                </c:pt>
                <c:pt idx="170">
                  <c:v>44086</c:v>
                </c:pt>
                <c:pt idx="171">
                  <c:v>44087</c:v>
                </c:pt>
                <c:pt idx="172">
                  <c:v>44088</c:v>
                </c:pt>
                <c:pt idx="173">
                  <c:v>44089</c:v>
                </c:pt>
                <c:pt idx="174">
                  <c:v>44090</c:v>
                </c:pt>
              </c:numCache>
            </c:numRef>
          </c:cat>
          <c:val>
            <c:numRef>
              <c:f>'2020'!$C$9:$C$183</c:f>
              <c:numCache>
                <c:formatCode>0</c:formatCode>
                <c:ptCount val="175"/>
                <c:pt idx="0">
                  <c:v>1299</c:v>
                </c:pt>
                <c:pt idx="1">
                  <c:v>1471</c:v>
                </c:pt>
                <c:pt idx="2">
                  <c:v>1391</c:v>
                </c:pt>
                <c:pt idx="3">
                  <c:v>1302</c:v>
                </c:pt>
                <c:pt idx="4">
                  <c:v>1314</c:v>
                </c:pt>
                <c:pt idx="5">
                  <c:v>1259</c:v>
                </c:pt>
                <c:pt idx="6">
                  <c:v>1204</c:v>
                </c:pt>
                <c:pt idx="7">
                  <c:v>1145</c:v>
                </c:pt>
                <c:pt idx="8">
                  <c:v>1333</c:v>
                </c:pt>
                <c:pt idx="9">
                  <c:v>1440</c:v>
                </c:pt>
                <c:pt idx="10">
                  <c:v>1355</c:v>
                </c:pt>
                <c:pt idx="11">
                  <c:v>1272</c:v>
                </c:pt>
                <c:pt idx="12">
                  <c:v>1432</c:v>
                </c:pt>
                <c:pt idx="13">
                  <c:v>1312</c:v>
                </c:pt>
                <c:pt idx="14">
                  <c:v>1426</c:v>
                </c:pt>
                <c:pt idx="15">
                  <c:v>1545</c:v>
                </c:pt>
                <c:pt idx="16">
                  <c:v>1739</c:v>
                </c:pt>
                <c:pt idx="17">
                  <c:v>1386</c:v>
                </c:pt>
                <c:pt idx="18">
                  <c:v>1182</c:v>
                </c:pt>
                <c:pt idx="19">
                  <c:v>1232</c:v>
                </c:pt>
                <c:pt idx="20">
                  <c:v>1403</c:v>
                </c:pt>
                <c:pt idx="21">
                  <c:v>1238</c:v>
                </c:pt>
                <c:pt idx="22">
                  <c:v>1391</c:v>
                </c:pt>
                <c:pt idx="23">
                  <c:v>1406</c:v>
                </c:pt>
                <c:pt idx="24">
                  <c:v>1354</c:v>
                </c:pt>
                <c:pt idx="25">
                  <c:v>1248</c:v>
                </c:pt>
                <c:pt idx="26">
                  <c:v>1348</c:v>
                </c:pt>
                <c:pt idx="27">
                  <c:v>1408</c:v>
                </c:pt>
                <c:pt idx="28">
                  <c:v>1353</c:v>
                </c:pt>
                <c:pt idx="29">
                  <c:v>1752</c:v>
                </c:pt>
                <c:pt idx="30">
                  <c:v>1808</c:v>
                </c:pt>
                <c:pt idx="31">
                  <c:v>1231</c:v>
                </c:pt>
                <c:pt idx="32">
                  <c:v>1137</c:v>
                </c:pt>
                <c:pt idx="33">
                  <c:v>1090</c:v>
                </c:pt>
                <c:pt idx="34">
                  <c:v>1106</c:v>
                </c:pt>
                <c:pt idx="35">
                  <c:v>1082</c:v>
                </c:pt>
                <c:pt idx="36">
                  <c:v>1369</c:v>
                </c:pt>
                <c:pt idx="37">
                  <c:v>1509</c:v>
                </c:pt>
                <c:pt idx="38">
                  <c:v>1353</c:v>
                </c:pt>
                <c:pt idx="39">
                  <c:v>1257</c:v>
                </c:pt>
                <c:pt idx="40">
                  <c:v>1461</c:v>
                </c:pt>
                <c:pt idx="41">
                  <c:v>1761</c:v>
                </c:pt>
                <c:pt idx="42">
                  <c:v>1644</c:v>
                </c:pt>
                <c:pt idx="43">
                  <c:v>1670</c:v>
                </c:pt>
                <c:pt idx="44">
                  <c:v>1666</c:v>
                </c:pt>
                <c:pt idx="45">
                  <c:v>1240</c:v>
                </c:pt>
                <c:pt idx="46">
                  <c:v>1257</c:v>
                </c:pt>
                <c:pt idx="47">
                  <c:v>1135</c:v>
                </c:pt>
                <c:pt idx="48">
                  <c:v>1244</c:v>
                </c:pt>
                <c:pt idx="49">
                  <c:v>1344</c:v>
                </c:pt>
                <c:pt idx="50">
                  <c:v>1322</c:v>
                </c:pt>
                <c:pt idx="51">
                  <c:v>1510</c:v>
                </c:pt>
                <c:pt idx="52">
                  <c:v>1271</c:v>
                </c:pt>
                <c:pt idx="53">
                  <c:v>1295</c:v>
                </c:pt>
                <c:pt idx="54">
                  <c:v>1407</c:v>
                </c:pt>
                <c:pt idx="55">
                  <c:v>2185</c:v>
                </c:pt>
                <c:pt idx="56">
                  <c:v>1831</c:v>
                </c:pt>
                <c:pt idx="57">
                  <c:v>1500</c:v>
                </c:pt>
                <c:pt idx="58">
                  <c:v>1278</c:v>
                </c:pt>
                <c:pt idx="59">
                  <c:v>1325</c:v>
                </c:pt>
                <c:pt idx="60">
                  <c:v>1467</c:v>
                </c:pt>
                <c:pt idx="61">
                  <c:v>1613</c:v>
                </c:pt>
                <c:pt idx="62">
                  <c:v>1702</c:v>
                </c:pt>
                <c:pt idx="63" formatCode="General">
                  <c:v>1961</c:v>
                </c:pt>
                <c:pt idx="64" formatCode="General">
                  <c:v>2741</c:v>
                </c:pt>
                <c:pt idx="65" formatCode="General">
                  <c:v>2936</c:v>
                </c:pt>
                <c:pt idx="66" formatCode="General">
                  <c:v>2342</c:v>
                </c:pt>
                <c:pt idx="67" formatCode="General">
                  <c:v>2356</c:v>
                </c:pt>
                <c:pt idx="68" formatCode="General">
                  <c:v>1791</c:v>
                </c:pt>
                <c:pt idx="69" formatCode="General">
                  <c:v>1465</c:v>
                </c:pt>
                <c:pt idx="70" formatCode="General">
                  <c:v>1470</c:v>
                </c:pt>
                <c:pt idx="71" formatCode="General">
                  <c:v>1448</c:v>
                </c:pt>
                <c:pt idx="72" formatCode="General">
                  <c:v>1819</c:v>
                </c:pt>
                <c:pt idx="73" formatCode="General">
                  <c:v>1690</c:v>
                </c:pt>
                <c:pt idx="74" formatCode="General">
                  <c:v>1637</c:v>
                </c:pt>
                <c:pt idx="75" formatCode="General">
                  <c:v>1467</c:v>
                </c:pt>
                <c:pt idx="76" formatCode="General">
                  <c:v>1070</c:v>
                </c:pt>
                <c:pt idx="77" formatCode="General">
                  <c:v>1452</c:v>
                </c:pt>
                <c:pt idx="78" formatCode="General">
                  <c:v>1629</c:v>
                </c:pt>
                <c:pt idx="79" formatCode="General">
                  <c:v>1757</c:v>
                </c:pt>
                <c:pt idx="80" formatCode="General">
                  <c:v>1902</c:v>
                </c:pt>
                <c:pt idx="81" formatCode="General">
                  <c:v>1564</c:v>
                </c:pt>
                <c:pt idx="82" formatCode="General">
                  <c:v>1646</c:v>
                </c:pt>
                <c:pt idx="83" formatCode="General">
                  <c:v>1628</c:v>
                </c:pt>
                <c:pt idx="84" formatCode="General">
                  <c:v>1805</c:v>
                </c:pt>
                <c:pt idx="85" formatCode="General">
                  <c:v>2041</c:v>
                </c:pt>
                <c:pt idx="86" formatCode="General">
                  <c:v>2493</c:v>
                </c:pt>
                <c:pt idx="87" formatCode="General">
                  <c:v>1786</c:v>
                </c:pt>
                <c:pt idx="88" formatCode="General">
                  <c:v>1321</c:v>
                </c:pt>
                <c:pt idx="89" formatCode="General">
                  <c:v>1429</c:v>
                </c:pt>
                <c:pt idx="90" formatCode="General">
                  <c:v>1720</c:v>
                </c:pt>
                <c:pt idx="91" formatCode="General">
                  <c:v>2392</c:v>
                </c:pt>
                <c:pt idx="92" formatCode="General">
                  <c:v>2085</c:v>
                </c:pt>
                <c:pt idx="93" formatCode="General">
                  <c:v>2010</c:v>
                </c:pt>
                <c:pt idx="94" formatCode="General">
                  <c:v>1593</c:v>
                </c:pt>
                <c:pt idx="95" formatCode="General">
                  <c:v>1332</c:v>
                </c:pt>
                <c:pt idx="96" formatCode="General">
                  <c:v>1518</c:v>
                </c:pt>
                <c:pt idx="97" formatCode="General">
                  <c:v>1371</c:v>
                </c:pt>
                <c:pt idx="98" formatCode="General">
                  <c:v>1502</c:v>
                </c:pt>
                <c:pt idx="99" formatCode="General">
                  <c:v>1651</c:v>
                </c:pt>
                <c:pt idx="100" formatCode="General">
                  <c:v>1764</c:v>
                </c:pt>
                <c:pt idx="101" formatCode="General">
                  <c:v>1499</c:v>
                </c:pt>
                <c:pt idx="102" formatCode="General">
                  <c:v>1662</c:v>
                </c:pt>
                <c:pt idx="103" formatCode="General">
                  <c:v>1952</c:v>
                </c:pt>
                <c:pt idx="104" formatCode="General">
                  <c:v>1666</c:v>
                </c:pt>
                <c:pt idx="105" formatCode="General">
                  <c:v>1502</c:v>
                </c:pt>
                <c:pt idx="106" formatCode="General">
                  <c:v>1907</c:v>
                </c:pt>
                <c:pt idx="107" formatCode="General">
                  <c:v>2338</c:v>
                </c:pt>
                <c:pt idx="108" formatCode="General">
                  <c:v>2128</c:v>
                </c:pt>
                <c:pt idx="109" formatCode="General">
                  <c:v>1656</c:v>
                </c:pt>
                <c:pt idx="110" formatCode="General">
                  <c:v>1631</c:v>
                </c:pt>
                <c:pt idx="111" formatCode="General">
                  <c:v>1680</c:v>
                </c:pt>
                <c:pt idx="112" formatCode="General">
                  <c:v>1856</c:v>
                </c:pt>
                <c:pt idx="113" formatCode="General">
                  <c:v>2039</c:v>
                </c:pt>
                <c:pt idx="114" formatCode="General">
                  <c:v>2696</c:v>
                </c:pt>
                <c:pt idx="115" formatCode="General">
                  <c:v>2225</c:v>
                </c:pt>
                <c:pt idx="116" formatCode="General">
                  <c:v>1751</c:v>
                </c:pt>
                <c:pt idx="117" formatCode="General">
                  <c:v>1784</c:v>
                </c:pt>
                <c:pt idx="118" formatCode="General">
                  <c:v>1613</c:v>
                </c:pt>
                <c:pt idx="119" formatCode="General">
                  <c:v>1694</c:v>
                </c:pt>
                <c:pt idx="120" formatCode="General">
                  <c:v>2064</c:v>
                </c:pt>
                <c:pt idx="121" formatCode="General">
                  <c:v>2274</c:v>
                </c:pt>
                <c:pt idx="122" formatCode="General">
                  <c:v>2434</c:v>
                </c:pt>
                <c:pt idx="123" formatCode="General">
                  <c:v>1465</c:v>
                </c:pt>
                <c:pt idx="124" formatCode="General">
                  <c:v>1860</c:v>
                </c:pt>
                <c:pt idx="125" formatCode="General">
                  <c:v>1662</c:v>
                </c:pt>
                <c:pt idx="126" formatCode="General">
                  <c:v>1664</c:v>
                </c:pt>
                <c:pt idx="127" formatCode="General">
                  <c:v>2429</c:v>
                </c:pt>
                <c:pt idx="128" formatCode="General">
                  <c:v>3060</c:v>
                </c:pt>
                <c:pt idx="129" formatCode="General">
                  <c:v>2447</c:v>
                </c:pt>
                <c:pt idx="130" formatCode="General">
                  <c:v>1922</c:v>
                </c:pt>
                <c:pt idx="131" formatCode="General">
                  <c:v>1722</c:v>
                </c:pt>
                <c:pt idx="132" formatCode="General">
                  <c:v>1516</c:v>
                </c:pt>
                <c:pt idx="133" formatCode="General">
                  <c:v>2002</c:v>
                </c:pt>
                <c:pt idx="134" formatCode="General">
                  <c:v>2423</c:v>
                </c:pt>
                <c:pt idx="135" formatCode="General">
                  <c:v>2862</c:v>
                </c:pt>
                <c:pt idx="136" formatCode="General">
                  <c:v>2641</c:v>
                </c:pt>
                <c:pt idx="137" formatCode="General">
                  <c:v>1894</c:v>
                </c:pt>
                <c:pt idx="138" formatCode="General">
                  <c:v>1899</c:v>
                </c:pt>
                <c:pt idx="139" formatCode="General">
                  <c:v>2361</c:v>
                </c:pt>
                <c:pt idx="140" formatCode="General">
                  <c:v>2280</c:v>
                </c:pt>
                <c:pt idx="141" formatCode="General">
                  <c:v>2491</c:v>
                </c:pt>
                <c:pt idx="142" formatCode="General">
                  <c:v>2814</c:v>
                </c:pt>
                <c:pt idx="143" formatCode="General">
                  <c:v>2233</c:v>
                </c:pt>
                <c:pt idx="144" formatCode="General">
                  <c:v>1654</c:v>
                </c:pt>
                <c:pt idx="145" formatCode="General">
                  <c:v>1704</c:v>
                </c:pt>
                <c:pt idx="146" formatCode="General">
                  <c:v>1903</c:v>
                </c:pt>
                <c:pt idx="147" formatCode="General">
                  <c:v>1737</c:v>
                </c:pt>
                <c:pt idx="148" formatCode="General">
                  <c:v>1959</c:v>
                </c:pt>
                <c:pt idx="149" formatCode="General">
                  <c:v>2612</c:v>
                </c:pt>
                <c:pt idx="150" formatCode="General">
                  <c:v>2151</c:v>
                </c:pt>
                <c:pt idx="151" formatCode="General">
                  <c:v>1785</c:v>
                </c:pt>
                <c:pt idx="152" formatCode="General">
                  <c:v>1491</c:v>
                </c:pt>
                <c:pt idx="153" formatCode="General">
                  <c:v>1484</c:v>
                </c:pt>
                <c:pt idx="154" formatCode="General">
                  <c:v>1552</c:v>
                </c:pt>
                <c:pt idx="155" formatCode="General">
                  <c:v>1843</c:v>
                </c:pt>
                <c:pt idx="156" formatCode="General">
                  <c:v>2360</c:v>
                </c:pt>
                <c:pt idx="157" formatCode="General">
                  <c:v>2107</c:v>
                </c:pt>
                <c:pt idx="158" formatCode="General">
                  <c:v>1476</c:v>
                </c:pt>
                <c:pt idx="159" formatCode="General">
                  <c:v>1414</c:v>
                </c:pt>
                <c:pt idx="160" formatCode="General">
                  <c:v>1461</c:v>
                </c:pt>
                <c:pt idx="161" formatCode="General">
                  <c:v>1527</c:v>
                </c:pt>
                <c:pt idx="162" formatCode="General">
                  <c:v>2016</c:v>
                </c:pt>
                <c:pt idx="163" formatCode="General">
                  <c:v>2317</c:v>
                </c:pt>
                <c:pt idx="164" formatCode="General">
                  <c:v>2241</c:v>
                </c:pt>
                <c:pt idx="165" formatCode="General">
                  <c:v>1701</c:v>
                </c:pt>
                <c:pt idx="166" formatCode="General">
                  <c:v>1527</c:v>
                </c:pt>
                <c:pt idx="167" formatCode="General">
                  <c:v>1634</c:v>
                </c:pt>
                <c:pt idx="168" formatCode="General">
                  <c:v>1555</c:v>
                </c:pt>
                <c:pt idx="169" formatCode="General">
                  <c:v>1923</c:v>
                </c:pt>
                <c:pt idx="170" formatCode="General">
                  <c:v>1946</c:v>
                </c:pt>
                <c:pt idx="171" formatCode="General">
                  <c:v>1937</c:v>
                </c:pt>
                <c:pt idx="172" formatCode="General">
                  <c:v>1820</c:v>
                </c:pt>
                <c:pt idx="173" formatCode="General">
                  <c:v>1919</c:v>
                </c:pt>
                <c:pt idx="174" formatCode="General">
                  <c:v>1746</c:v>
                </c:pt>
              </c:numCache>
            </c:numRef>
          </c:val>
          <c:smooth val="0"/>
        </c:ser>
        <c:dLbls>
          <c:showLegendKey val="0"/>
          <c:showVal val="0"/>
          <c:showCatName val="0"/>
          <c:showSerName val="0"/>
          <c:showPercent val="0"/>
          <c:showBubbleSize val="0"/>
        </c:dLbls>
        <c:smooth val="0"/>
        <c:axId val="372295936"/>
        <c:axId val="372296720"/>
      </c:lineChart>
      <c:dateAx>
        <c:axId val="372295936"/>
        <c:scaling>
          <c:orientation val="minMax"/>
        </c:scaling>
        <c:delete val="0"/>
        <c:axPos val="b"/>
        <c:numFmt formatCode="d\-mmm"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2296720"/>
        <c:crosses val="autoZero"/>
        <c:auto val="1"/>
        <c:lblOffset val="100"/>
        <c:baseTimeUnit val="days"/>
        <c:majorUnit val="2"/>
        <c:majorTimeUnit val="days"/>
      </c:dateAx>
      <c:valAx>
        <c:axId val="3722967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229593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Weekly Incident Volume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'Weekly Bulletin'!$B$1</c:f>
              <c:strCache>
                <c:ptCount val="1"/>
                <c:pt idx="0">
                  <c:v>2020</c:v>
                </c:pt>
              </c:strCache>
            </c:strRef>
          </c:tx>
          <c:spPr>
            <a:ln w="28575" cap="rnd">
              <a:solidFill>
                <a:srgbClr val="7030A0"/>
              </a:solidFill>
              <a:round/>
            </a:ln>
            <a:effectLst/>
          </c:spPr>
          <c:marker>
            <c:symbol val="none"/>
          </c:marker>
          <c:cat>
            <c:numRef>
              <c:f>'Weekly Bulletin'!$H$79:$N$79</c:f>
              <c:numCache>
                <c:formatCode>d\-mmm</c:formatCode>
                <c:ptCount val="7"/>
                <c:pt idx="0">
                  <c:v>44084</c:v>
                </c:pt>
                <c:pt idx="1">
                  <c:v>44085</c:v>
                </c:pt>
                <c:pt idx="2">
                  <c:v>44086</c:v>
                </c:pt>
                <c:pt idx="3">
                  <c:v>44087</c:v>
                </c:pt>
                <c:pt idx="4">
                  <c:v>44088</c:v>
                </c:pt>
                <c:pt idx="5">
                  <c:v>44089</c:v>
                </c:pt>
                <c:pt idx="6">
                  <c:v>44090</c:v>
                </c:pt>
              </c:numCache>
            </c:numRef>
          </c:cat>
          <c:val>
            <c:numRef>
              <c:f>'Weekly Bulletin'!$H$80:$N$80</c:f>
              <c:numCache>
                <c:formatCode>General</c:formatCode>
                <c:ptCount val="7"/>
                <c:pt idx="0">
                  <c:v>3959</c:v>
                </c:pt>
                <c:pt idx="1">
                  <c:v>4287</c:v>
                </c:pt>
                <c:pt idx="2">
                  <c:v>4450</c:v>
                </c:pt>
                <c:pt idx="3">
                  <c:v>4139</c:v>
                </c:pt>
                <c:pt idx="4">
                  <c:v>4076</c:v>
                </c:pt>
                <c:pt idx="5">
                  <c:v>4194</c:v>
                </c:pt>
                <c:pt idx="6">
                  <c:v>4202</c:v>
                </c:pt>
              </c:numCache>
            </c:numRef>
          </c:val>
          <c:smooth val="0"/>
        </c:ser>
        <c:ser>
          <c:idx val="1"/>
          <c:order val="1"/>
          <c:tx>
            <c:strRef>
              <c:f>'Weekly Bulletin'!$C$1</c:f>
              <c:strCache>
                <c:ptCount val="1"/>
                <c:pt idx="0">
                  <c:v>2019</c:v>
                </c:pt>
              </c:strCache>
            </c:strRef>
          </c:tx>
          <c:spPr>
            <a:ln w="28575" cap="rnd">
              <a:solidFill>
                <a:schemeClr val="accent1">
                  <a:lumMod val="60000"/>
                  <a:lumOff val="40000"/>
                </a:schemeClr>
              </a:solidFill>
              <a:round/>
            </a:ln>
            <a:effectLst/>
          </c:spPr>
          <c:marker>
            <c:symbol val="none"/>
          </c:marker>
          <c:cat>
            <c:numRef>
              <c:f>'Weekly Bulletin'!$H$79:$N$79</c:f>
              <c:numCache>
                <c:formatCode>d\-mmm</c:formatCode>
                <c:ptCount val="7"/>
                <c:pt idx="0">
                  <c:v>44084</c:v>
                </c:pt>
                <c:pt idx="1">
                  <c:v>44085</c:v>
                </c:pt>
                <c:pt idx="2">
                  <c:v>44086</c:v>
                </c:pt>
                <c:pt idx="3">
                  <c:v>44087</c:v>
                </c:pt>
                <c:pt idx="4">
                  <c:v>44088</c:v>
                </c:pt>
                <c:pt idx="5">
                  <c:v>44089</c:v>
                </c:pt>
                <c:pt idx="6">
                  <c:v>44090</c:v>
                </c:pt>
              </c:numCache>
            </c:numRef>
          </c:cat>
          <c:val>
            <c:numRef>
              <c:f>'Weekly Bulletin'!$H$81:$N$81</c:f>
              <c:numCache>
                <c:formatCode>General</c:formatCode>
                <c:ptCount val="7"/>
                <c:pt idx="0">
                  <c:v>4232</c:v>
                </c:pt>
                <c:pt idx="1">
                  <c:v>4352</c:v>
                </c:pt>
                <c:pt idx="2">
                  <c:v>4424</c:v>
                </c:pt>
                <c:pt idx="3">
                  <c:v>4880</c:v>
                </c:pt>
                <c:pt idx="4">
                  <c:v>4984</c:v>
                </c:pt>
                <c:pt idx="5">
                  <c:v>4532</c:v>
                </c:pt>
                <c:pt idx="6">
                  <c:v>4475</c:v>
                </c:pt>
              </c:numCache>
            </c:numRef>
          </c:val>
          <c:smooth val="0"/>
        </c:ser>
        <c:dLbls>
          <c:showLegendKey val="0"/>
          <c:showVal val="0"/>
          <c:showCatName val="0"/>
          <c:showSerName val="0"/>
          <c:showPercent val="0"/>
          <c:showBubbleSize val="0"/>
        </c:dLbls>
        <c:smooth val="0"/>
        <c:axId val="512461072"/>
        <c:axId val="512461856"/>
      </c:lineChart>
      <c:dateAx>
        <c:axId val="512461072"/>
        <c:scaling>
          <c:orientation val="minMax"/>
        </c:scaling>
        <c:delete val="0"/>
        <c:axPos val="b"/>
        <c:numFmt formatCode="d\-mmm"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2461856"/>
        <c:crosses val="autoZero"/>
        <c:auto val="1"/>
        <c:lblOffset val="100"/>
        <c:baseTimeUnit val="days"/>
      </c:dateAx>
      <c:valAx>
        <c:axId val="512461856"/>
        <c:scaling>
          <c:orientation val="minMax"/>
          <c:min val="3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24610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Incident Volume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'Weekly Bulletin'!$B$1</c:f>
              <c:strCache>
                <c:ptCount val="1"/>
                <c:pt idx="0">
                  <c:v>2020</c:v>
                </c:pt>
              </c:strCache>
            </c:strRef>
          </c:tx>
          <c:spPr>
            <a:ln w="28575" cap="rnd">
              <a:solidFill>
                <a:srgbClr val="7030A0"/>
              </a:solidFill>
              <a:round/>
            </a:ln>
            <a:effectLst/>
          </c:spPr>
          <c:marker>
            <c:symbol val="none"/>
          </c:marker>
          <c:cat>
            <c:numRef>
              <c:f>'Weekly Bulletin'!$A$2:$A$183</c:f>
              <c:numCache>
                <c:formatCode>d\-mmm</c:formatCode>
                <c:ptCount val="182"/>
                <c:pt idx="0">
                  <c:v>43909</c:v>
                </c:pt>
                <c:pt idx="1">
                  <c:v>43910</c:v>
                </c:pt>
                <c:pt idx="2">
                  <c:v>43911</c:v>
                </c:pt>
                <c:pt idx="3">
                  <c:v>43912</c:v>
                </c:pt>
                <c:pt idx="4">
                  <c:v>43913</c:v>
                </c:pt>
                <c:pt idx="5">
                  <c:v>43914</c:v>
                </c:pt>
                <c:pt idx="6">
                  <c:v>43915</c:v>
                </c:pt>
                <c:pt idx="7">
                  <c:v>43916</c:v>
                </c:pt>
                <c:pt idx="8">
                  <c:v>43917</c:v>
                </c:pt>
                <c:pt idx="9">
                  <c:v>43918</c:v>
                </c:pt>
                <c:pt idx="10">
                  <c:v>43919</c:v>
                </c:pt>
                <c:pt idx="11">
                  <c:v>43920</c:v>
                </c:pt>
                <c:pt idx="12">
                  <c:v>43921</c:v>
                </c:pt>
                <c:pt idx="13">
                  <c:v>43922</c:v>
                </c:pt>
                <c:pt idx="14">
                  <c:v>43923</c:v>
                </c:pt>
                <c:pt idx="15">
                  <c:v>43924</c:v>
                </c:pt>
                <c:pt idx="16">
                  <c:v>43925</c:v>
                </c:pt>
                <c:pt idx="17">
                  <c:v>43926</c:v>
                </c:pt>
                <c:pt idx="18">
                  <c:v>43927</c:v>
                </c:pt>
                <c:pt idx="19">
                  <c:v>43928</c:v>
                </c:pt>
                <c:pt idx="20">
                  <c:v>43929</c:v>
                </c:pt>
                <c:pt idx="21">
                  <c:v>43930</c:v>
                </c:pt>
                <c:pt idx="22">
                  <c:v>43931</c:v>
                </c:pt>
                <c:pt idx="23">
                  <c:v>43932</c:v>
                </c:pt>
                <c:pt idx="24">
                  <c:v>43933</c:v>
                </c:pt>
                <c:pt idx="25">
                  <c:v>43934</c:v>
                </c:pt>
                <c:pt idx="26">
                  <c:v>43935</c:v>
                </c:pt>
                <c:pt idx="27">
                  <c:v>43936</c:v>
                </c:pt>
                <c:pt idx="28">
                  <c:v>43937</c:v>
                </c:pt>
                <c:pt idx="29">
                  <c:v>43938</c:v>
                </c:pt>
                <c:pt idx="30">
                  <c:v>43939</c:v>
                </c:pt>
                <c:pt idx="31">
                  <c:v>43940</c:v>
                </c:pt>
                <c:pt idx="32">
                  <c:v>43941</c:v>
                </c:pt>
                <c:pt idx="33">
                  <c:v>43942</c:v>
                </c:pt>
                <c:pt idx="34">
                  <c:v>43943</c:v>
                </c:pt>
                <c:pt idx="35">
                  <c:v>43944</c:v>
                </c:pt>
                <c:pt idx="36">
                  <c:v>43945</c:v>
                </c:pt>
                <c:pt idx="37">
                  <c:v>43946</c:v>
                </c:pt>
                <c:pt idx="38">
                  <c:v>43947</c:v>
                </c:pt>
                <c:pt idx="39">
                  <c:v>43948</c:v>
                </c:pt>
                <c:pt idx="40">
                  <c:v>43949</c:v>
                </c:pt>
                <c:pt idx="41">
                  <c:v>43950</c:v>
                </c:pt>
                <c:pt idx="42">
                  <c:v>43951</c:v>
                </c:pt>
                <c:pt idx="43">
                  <c:v>43952</c:v>
                </c:pt>
                <c:pt idx="44">
                  <c:v>43953</c:v>
                </c:pt>
                <c:pt idx="45">
                  <c:v>43954</c:v>
                </c:pt>
                <c:pt idx="46">
                  <c:v>43955</c:v>
                </c:pt>
                <c:pt idx="47">
                  <c:v>43956</c:v>
                </c:pt>
                <c:pt idx="48">
                  <c:v>43957</c:v>
                </c:pt>
                <c:pt idx="49">
                  <c:v>43958</c:v>
                </c:pt>
                <c:pt idx="50">
                  <c:v>43959</c:v>
                </c:pt>
                <c:pt idx="51">
                  <c:v>43960</c:v>
                </c:pt>
                <c:pt idx="52">
                  <c:v>43961</c:v>
                </c:pt>
                <c:pt idx="53">
                  <c:v>43962</c:v>
                </c:pt>
                <c:pt idx="54">
                  <c:v>43963</c:v>
                </c:pt>
                <c:pt idx="55">
                  <c:v>43964</c:v>
                </c:pt>
                <c:pt idx="56">
                  <c:v>43965</c:v>
                </c:pt>
                <c:pt idx="57">
                  <c:v>43966</c:v>
                </c:pt>
                <c:pt idx="58">
                  <c:v>43967</c:v>
                </c:pt>
                <c:pt idx="59">
                  <c:v>43968</c:v>
                </c:pt>
                <c:pt idx="60">
                  <c:v>43969</c:v>
                </c:pt>
                <c:pt idx="61">
                  <c:v>43970</c:v>
                </c:pt>
                <c:pt idx="62">
                  <c:v>43971</c:v>
                </c:pt>
                <c:pt idx="63">
                  <c:v>43972</c:v>
                </c:pt>
                <c:pt idx="64">
                  <c:v>43973</c:v>
                </c:pt>
                <c:pt idx="65">
                  <c:v>43974</c:v>
                </c:pt>
                <c:pt idx="66">
                  <c:v>43975</c:v>
                </c:pt>
                <c:pt idx="67">
                  <c:v>43976</c:v>
                </c:pt>
                <c:pt idx="68">
                  <c:v>43977</c:v>
                </c:pt>
                <c:pt idx="69">
                  <c:v>43978</c:v>
                </c:pt>
                <c:pt idx="70">
                  <c:v>43979</c:v>
                </c:pt>
                <c:pt idx="71">
                  <c:v>43980</c:v>
                </c:pt>
                <c:pt idx="72">
                  <c:v>43981</c:v>
                </c:pt>
                <c:pt idx="73">
                  <c:v>43982</c:v>
                </c:pt>
                <c:pt idx="74">
                  <c:v>43983</c:v>
                </c:pt>
                <c:pt idx="75">
                  <c:v>43984</c:v>
                </c:pt>
                <c:pt idx="76">
                  <c:v>43985</c:v>
                </c:pt>
                <c:pt idx="77">
                  <c:v>43986</c:v>
                </c:pt>
                <c:pt idx="78">
                  <c:v>43987</c:v>
                </c:pt>
                <c:pt idx="79">
                  <c:v>43988</c:v>
                </c:pt>
                <c:pt idx="80">
                  <c:v>43989</c:v>
                </c:pt>
                <c:pt idx="81">
                  <c:v>43990</c:v>
                </c:pt>
                <c:pt idx="82">
                  <c:v>43991</c:v>
                </c:pt>
                <c:pt idx="83">
                  <c:v>43992</c:v>
                </c:pt>
                <c:pt idx="84">
                  <c:v>43993</c:v>
                </c:pt>
                <c:pt idx="85">
                  <c:v>43994</c:v>
                </c:pt>
                <c:pt idx="86">
                  <c:v>43995</c:v>
                </c:pt>
                <c:pt idx="87">
                  <c:v>43996</c:v>
                </c:pt>
                <c:pt idx="88">
                  <c:v>43997</c:v>
                </c:pt>
                <c:pt idx="89">
                  <c:v>43998</c:v>
                </c:pt>
                <c:pt idx="90">
                  <c:v>43999</c:v>
                </c:pt>
                <c:pt idx="91">
                  <c:v>44000</c:v>
                </c:pt>
                <c:pt idx="92">
                  <c:v>44001</c:v>
                </c:pt>
                <c:pt idx="93">
                  <c:v>44002</c:v>
                </c:pt>
                <c:pt idx="94">
                  <c:v>44003</c:v>
                </c:pt>
                <c:pt idx="95">
                  <c:v>44004</c:v>
                </c:pt>
                <c:pt idx="96">
                  <c:v>44005</c:v>
                </c:pt>
                <c:pt idx="97">
                  <c:v>44006</c:v>
                </c:pt>
                <c:pt idx="98">
                  <c:v>44007</c:v>
                </c:pt>
                <c:pt idx="99">
                  <c:v>44008</c:v>
                </c:pt>
                <c:pt idx="100">
                  <c:v>44009</c:v>
                </c:pt>
                <c:pt idx="101">
                  <c:v>44010</c:v>
                </c:pt>
                <c:pt idx="102">
                  <c:v>44011</c:v>
                </c:pt>
                <c:pt idx="103">
                  <c:v>44012</c:v>
                </c:pt>
                <c:pt idx="104">
                  <c:v>44013</c:v>
                </c:pt>
                <c:pt idx="105">
                  <c:v>44014</c:v>
                </c:pt>
                <c:pt idx="106">
                  <c:v>44015</c:v>
                </c:pt>
                <c:pt idx="107">
                  <c:v>44016</c:v>
                </c:pt>
                <c:pt idx="108">
                  <c:v>44017</c:v>
                </c:pt>
                <c:pt idx="109">
                  <c:v>44018</c:v>
                </c:pt>
                <c:pt idx="110">
                  <c:v>44019</c:v>
                </c:pt>
                <c:pt idx="111">
                  <c:v>44020</c:v>
                </c:pt>
                <c:pt idx="112">
                  <c:v>44021</c:v>
                </c:pt>
                <c:pt idx="113">
                  <c:v>44022</c:v>
                </c:pt>
                <c:pt idx="114">
                  <c:v>44023</c:v>
                </c:pt>
                <c:pt idx="115">
                  <c:v>44024</c:v>
                </c:pt>
                <c:pt idx="116">
                  <c:v>44025</c:v>
                </c:pt>
                <c:pt idx="117">
                  <c:v>44026</c:v>
                </c:pt>
                <c:pt idx="118">
                  <c:v>44027</c:v>
                </c:pt>
                <c:pt idx="119">
                  <c:v>44028</c:v>
                </c:pt>
                <c:pt idx="120">
                  <c:v>44029</c:v>
                </c:pt>
                <c:pt idx="121">
                  <c:v>44030</c:v>
                </c:pt>
                <c:pt idx="122">
                  <c:v>44031</c:v>
                </c:pt>
                <c:pt idx="123">
                  <c:v>44032</c:v>
                </c:pt>
                <c:pt idx="124">
                  <c:v>44033</c:v>
                </c:pt>
                <c:pt idx="125">
                  <c:v>44034</c:v>
                </c:pt>
                <c:pt idx="126">
                  <c:v>44035</c:v>
                </c:pt>
                <c:pt idx="127">
                  <c:v>44036</c:v>
                </c:pt>
                <c:pt idx="128">
                  <c:v>44037</c:v>
                </c:pt>
                <c:pt idx="129">
                  <c:v>44038</c:v>
                </c:pt>
                <c:pt idx="130">
                  <c:v>44039</c:v>
                </c:pt>
                <c:pt idx="131">
                  <c:v>44040</c:v>
                </c:pt>
                <c:pt idx="132">
                  <c:v>44041</c:v>
                </c:pt>
                <c:pt idx="133">
                  <c:v>44042</c:v>
                </c:pt>
                <c:pt idx="134">
                  <c:v>44043</c:v>
                </c:pt>
                <c:pt idx="135">
                  <c:v>44044</c:v>
                </c:pt>
                <c:pt idx="136">
                  <c:v>44045</c:v>
                </c:pt>
                <c:pt idx="137">
                  <c:v>44046</c:v>
                </c:pt>
                <c:pt idx="138">
                  <c:v>44047</c:v>
                </c:pt>
                <c:pt idx="139">
                  <c:v>44048</c:v>
                </c:pt>
                <c:pt idx="140">
                  <c:v>44049</c:v>
                </c:pt>
                <c:pt idx="141">
                  <c:v>44050</c:v>
                </c:pt>
                <c:pt idx="142">
                  <c:v>44051</c:v>
                </c:pt>
                <c:pt idx="143">
                  <c:v>44052</c:v>
                </c:pt>
                <c:pt idx="144">
                  <c:v>44053</c:v>
                </c:pt>
                <c:pt idx="145">
                  <c:v>44054</c:v>
                </c:pt>
                <c:pt idx="146">
                  <c:v>44055</c:v>
                </c:pt>
                <c:pt idx="147">
                  <c:v>44056</c:v>
                </c:pt>
                <c:pt idx="148">
                  <c:v>44057</c:v>
                </c:pt>
                <c:pt idx="149">
                  <c:v>44058</c:v>
                </c:pt>
                <c:pt idx="150">
                  <c:v>44059</c:v>
                </c:pt>
                <c:pt idx="151">
                  <c:v>44060</c:v>
                </c:pt>
                <c:pt idx="152">
                  <c:v>44061</c:v>
                </c:pt>
                <c:pt idx="153">
                  <c:v>44062</c:v>
                </c:pt>
                <c:pt idx="154">
                  <c:v>44063</c:v>
                </c:pt>
                <c:pt idx="155">
                  <c:v>44064</c:v>
                </c:pt>
                <c:pt idx="156">
                  <c:v>44065</c:v>
                </c:pt>
                <c:pt idx="157">
                  <c:v>44066</c:v>
                </c:pt>
                <c:pt idx="158">
                  <c:v>44067</c:v>
                </c:pt>
                <c:pt idx="159">
                  <c:v>44068</c:v>
                </c:pt>
                <c:pt idx="160">
                  <c:v>44069</c:v>
                </c:pt>
                <c:pt idx="161">
                  <c:v>44070</c:v>
                </c:pt>
                <c:pt idx="162">
                  <c:v>44071</c:v>
                </c:pt>
                <c:pt idx="163">
                  <c:v>44072</c:v>
                </c:pt>
                <c:pt idx="164">
                  <c:v>44073</c:v>
                </c:pt>
                <c:pt idx="165">
                  <c:v>44074</c:v>
                </c:pt>
                <c:pt idx="166">
                  <c:v>44075</c:v>
                </c:pt>
                <c:pt idx="167">
                  <c:v>44076</c:v>
                </c:pt>
                <c:pt idx="168">
                  <c:v>44077</c:v>
                </c:pt>
                <c:pt idx="169">
                  <c:v>44078</c:v>
                </c:pt>
                <c:pt idx="170">
                  <c:v>44079</c:v>
                </c:pt>
                <c:pt idx="171">
                  <c:v>44080</c:v>
                </c:pt>
                <c:pt idx="172">
                  <c:v>44081</c:v>
                </c:pt>
                <c:pt idx="173">
                  <c:v>44082</c:v>
                </c:pt>
                <c:pt idx="174">
                  <c:v>44083</c:v>
                </c:pt>
                <c:pt idx="175">
                  <c:v>44084</c:v>
                </c:pt>
                <c:pt idx="176">
                  <c:v>44085</c:v>
                </c:pt>
                <c:pt idx="177">
                  <c:v>44086</c:v>
                </c:pt>
                <c:pt idx="178">
                  <c:v>44087</c:v>
                </c:pt>
                <c:pt idx="179">
                  <c:v>44088</c:v>
                </c:pt>
                <c:pt idx="180">
                  <c:v>44089</c:v>
                </c:pt>
                <c:pt idx="181">
                  <c:v>44090</c:v>
                </c:pt>
              </c:numCache>
            </c:numRef>
          </c:cat>
          <c:val>
            <c:numRef>
              <c:f>'Weekly Bulletin'!$B$2:$B$183</c:f>
              <c:numCache>
                <c:formatCode>General</c:formatCode>
                <c:ptCount val="182"/>
                <c:pt idx="0">
                  <c:v>3752</c:v>
                </c:pt>
                <c:pt idx="1">
                  <c:v>4293</c:v>
                </c:pt>
                <c:pt idx="2">
                  <c:v>4117</c:v>
                </c:pt>
                <c:pt idx="3">
                  <c:v>3455</c:v>
                </c:pt>
                <c:pt idx="4">
                  <c:v>3443</c:v>
                </c:pt>
                <c:pt idx="5">
                  <c:v>3207</c:v>
                </c:pt>
                <c:pt idx="6">
                  <c:v>3659</c:v>
                </c:pt>
                <c:pt idx="7">
                  <c:v>3631</c:v>
                </c:pt>
                <c:pt idx="8">
                  <c:v>4023</c:v>
                </c:pt>
                <c:pt idx="9">
                  <c:v>3819</c:v>
                </c:pt>
                <c:pt idx="10">
                  <c:v>3169</c:v>
                </c:pt>
                <c:pt idx="11">
                  <c:v>4109</c:v>
                </c:pt>
                <c:pt idx="12">
                  <c:v>4014</c:v>
                </c:pt>
                <c:pt idx="13">
                  <c:v>3837</c:v>
                </c:pt>
                <c:pt idx="14">
                  <c:v>3806</c:v>
                </c:pt>
                <c:pt idx="15">
                  <c:v>4130</c:v>
                </c:pt>
                <c:pt idx="16">
                  <c:v>3874</c:v>
                </c:pt>
                <c:pt idx="17">
                  <c:v>3666</c:v>
                </c:pt>
                <c:pt idx="18">
                  <c:v>4242</c:v>
                </c:pt>
                <c:pt idx="19">
                  <c:v>4458</c:v>
                </c:pt>
                <c:pt idx="20">
                  <c:v>4298</c:v>
                </c:pt>
                <c:pt idx="21">
                  <c:v>4117</c:v>
                </c:pt>
                <c:pt idx="22">
                  <c:v>4844</c:v>
                </c:pt>
                <c:pt idx="23">
                  <c:v>4974</c:v>
                </c:pt>
                <c:pt idx="24">
                  <c:v>4319</c:v>
                </c:pt>
                <c:pt idx="25">
                  <c:v>4408</c:v>
                </c:pt>
                <c:pt idx="26">
                  <c:v>4277</c:v>
                </c:pt>
                <c:pt idx="27">
                  <c:v>4462</c:v>
                </c:pt>
                <c:pt idx="28">
                  <c:v>4276</c:v>
                </c:pt>
                <c:pt idx="29">
                  <c:v>4444</c:v>
                </c:pt>
                <c:pt idx="30">
                  <c:v>4771</c:v>
                </c:pt>
                <c:pt idx="31">
                  <c:v>4296</c:v>
                </c:pt>
                <c:pt idx="32">
                  <c:v>4312</c:v>
                </c:pt>
                <c:pt idx="33">
                  <c:v>4258</c:v>
                </c:pt>
                <c:pt idx="34">
                  <c:v>4395</c:v>
                </c:pt>
                <c:pt idx="35">
                  <c:v>4296</c:v>
                </c:pt>
                <c:pt idx="36">
                  <c:v>5067</c:v>
                </c:pt>
                <c:pt idx="37">
                  <c:v>5366</c:v>
                </c:pt>
                <c:pt idx="38">
                  <c:v>4150</c:v>
                </c:pt>
                <c:pt idx="39">
                  <c:v>4042</c:v>
                </c:pt>
                <c:pt idx="40">
                  <c:v>3937</c:v>
                </c:pt>
                <c:pt idx="41">
                  <c:v>3719</c:v>
                </c:pt>
                <c:pt idx="42">
                  <c:v>3738</c:v>
                </c:pt>
                <c:pt idx="43">
                  <c:v>4568</c:v>
                </c:pt>
                <c:pt idx="44">
                  <c:v>4932</c:v>
                </c:pt>
                <c:pt idx="45">
                  <c:v>4056</c:v>
                </c:pt>
                <c:pt idx="46">
                  <c:v>4042</c:v>
                </c:pt>
                <c:pt idx="47">
                  <c:v>4324</c:v>
                </c:pt>
                <c:pt idx="48">
                  <c:v>5033</c:v>
                </c:pt>
                <c:pt idx="49">
                  <c:v>4631</c:v>
                </c:pt>
                <c:pt idx="50">
                  <c:v>5122</c:v>
                </c:pt>
                <c:pt idx="51">
                  <c:v>4986</c:v>
                </c:pt>
                <c:pt idx="52">
                  <c:v>3746</c:v>
                </c:pt>
                <c:pt idx="53">
                  <c:v>4155</c:v>
                </c:pt>
                <c:pt idx="54">
                  <c:v>3995</c:v>
                </c:pt>
                <c:pt idx="55">
                  <c:v>4363</c:v>
                </c:pt>
                <c:pt idx="56">
                  <c:v>4164</c:v>
                </c:pt>
                <c:pt idx="57">
                  <c:v>4492</c:v>
                </c:pt>
                <c:pt idx="58">
                  <c:v>4458</c:v>
                </c:pt>
                <c:pt idx="59">
                  <c:v>3697</c:v>
                </c:pt>
                <c:pt idx="60">
                  <c:v>4104</c:v>
                </c:pt>
                <c:pt idx="61">
                  <c:v>4237</c:v>
                </c:pt>
                <c:pt idx="62">
                  <c:v>4814</c:v>
                </c:pt>
                <c:pt idx="63">
                  <c:v>4447</c:v>
                </c:pt>
                <c:pt idx="64">
                  <c:v>4360</c:v>
                </c:pt>
                <c:pt idx="65">
                  <c:v>3854</c:v>
                </c:pt>
                <c:pt idx="66">
                  <c:v>3927</c:v>
                </c:pt>
                <c:pt idx="67">
                  <c:v>4350</c:v>
                </c:pt>
                <c:pt idx="68">
                  <c:v>4481</c:v>
                </c:pt>
                <c:pt idx="69">
                  <c:v>4613</c:v>
                </c:pt>
                <c:pt idx="70">
                  <c:v>4787</c:v>
                </c:pt>
                <c:pt idx="71">
                  <c:v>5520</c:v>
                </c:pt>
                <c:pt idx="72">
                  <c:v>5547</c:v>
                </c:pt>
                <c:pt idx="73">
                  <c:v>4706</c:v>
                </c:pt>
                <c:pt idx="74">
                  <c:v>4854</c:v>
                </c:pt>
                <c:pt idx="75">
                  <c:v>4383</c:v>
                </c:pt>
                <c:pt idx="76">
                  <c:v>4197</c:v>
                </c:pt>
                <c:pt idx="77">
                  <c:v>4021</c:v>
                </c:pt>
                <c:pt idx="78">
                  <c:v>4321</c:v>
                </c:pt>
                <c:pt idx="79">
                  <c:v>4747</c:v>
                </c:pt>
                <c:pt idx="80">
                  <c:v>4130</c:v>
                </c:pt>
                <c:pt idx="81">
                  <c:v>4377</c:v>
                </c:pt>
                <c:pt idx="82">
                  <c:v>3922</c:v>
                </c:pt>
                <c:pt idx="83">
                  <c:v>3658</c:v>
                </c:pt>
                <c:pt idx="84">
                  <c:v>4421</c:v>
                </c:pt>
                <c:pt idx="85">
                  <c:v>4754</c:v>
                </c:pt>
                <c:pt idx="86">
                  <c:v>4599</c:v>
                </c:pt>
                <c:pt idx="87">
                  <c:v>4651</c:v>
                </c:pt>
                <c:pt idx="88">
                  <c:v>4311</c:v>
                </c:pt>
                <c:pt idx="89">
                  <c:v>4593</c:v>
                </c:pt>
                <c:pt idx="90">
                  <c:v>4632</c:v>
                </c:pt>
                <c:pt idx="91">
                  <c:v>4542</c:v>
                </c:pt>
                <c:pt idx="92">
                  <c:v>4540</c:v>
                </c:pt>
                <c:pt idx="93">
                  <c:v>5462</c:v>
                </c:pt>
                <c:pt idx="94">
                  <c:v>4252</c:v>
                </c:pt>
                <c:pt idx="95">
                  <c:v>4057</c:v>
                </c:pt>
                <c:pt idx="96">
                  <c:v>4232</c:v>
                </c:pt>
                <c:pt idx="97">
                  <c:v>4849</c:v>
                </c:pt>
                <c:pt idx="98">
                  <c:v>5182</c:v>
                </c:pt>
                <c:pt idx="99">
                  <c:v>5094</c:v>
                </c:pt>
                <c:pt idx="100">
                  <c:v>5051</c:v>
                </c:pt>
                <c:pt idx="101">
                  <c:v>4058</c:v>
                </c:pt>
                <c:pt idx="102">
                  <c:v>3936</c:v>
                </c:pt>
                <c:pt idx="103">
                  <c:v>4345</c:v>
                </c:pt>
                <c:pt idx="104">
                  <c:v>3924</c:v>
                </c:pt>
                <c:pt idx="105">
                  <c:v>4388</c:v>
                </c:pt>
                <c:pt idx="106">
                  <c:v>4430</c:v>
                </c:pt>
                <c:pt idx="107">
                  <c:v>4765</c:v>
                </c:pt>
                <c:pt idx="108">
                  <c:v>3956</c:v>
                </c:pt>
                <c:pt idx="109">
                  <c:v>4557</c:v>
                </c:pt>
                <c:pt idx="110">
                  <c:v>4228</c:v>
                </c:pt>
                <c:pt idx="111">
                  <c:v>4148</c:v>
                </c:pt>
                <c:pt idx="112">
                  <c:v>4148</c:v>
                </c:pt>
                <c:pt idx="113">
                  <c:v>4464</c:v>
                </c:pt>
                <c:pt idx="114">
                  <c:v>5082</c:v>
                </c:pt>
                <c:pt idx="115">
                  <c:v>4537</c:v>
                </c:pt>
                <c:pt idx="116">
                  <c:v>4174</c:v>
                </c:pt>
                <c:pt idx="117">
                  <c:v>3895</c:v>
                </c:pt>
                <c:pt idx="118">
                  <c:v>3995</c:v>
                </c:pt>
                <c:pt idx="119">
                  <c:v>4292</c:v>
                </c:pt>
                <c:pt idx="120">
                  <c:v>4509</c:v>
                </c:pt>
                <c:pt idx="121">
                  <c:v>4815</c:v>
                </c:pt>
                <c:pt idx="122">
                  <c:v>4197</c:v>
                </c:pt>
                <c:pt idx="123">
                  <c:v>4225</c:v>
                </c:pt>
                <c:pt idx="124">
                  <c:v>4192</c:v>
                </c:pt>
                <c:pt idx="125">
                  <c:v>3985</c:v>
                </c:pt>
                <c:pt idx="126">
                  <c:v>4041</c:v>
                </c:pt>
                <c:pt idx="127">
                  <c:v>4706</c:v>
                </c:pt>
                <c:pt idx="128">
                  <c:v>4904</c:v>
                </c:pt>
                <c:pt idx="129">
                  <c:v>4276</c:v>
                </c:pt>
                <c:pt idx="130">
                  <c:v>3937</c:v>
                </c:pt>
                <c:pt idx="131">
                  <c:v>3948</c:v>
                </c:pt>
                <c:pt idx="132">
                  <c:v>4240</c:v>
                </c:pt>
                <c:pt idx="133">
                  <c:v>3915</c:v>
                </c:pt>
                <c:pt idx="134">
                  <c:v>5005</c:v>
                </c:pt>
                <c:pt idx="135">
                  <c:v>4804</c:v>
                </c:pt>
                <c:pt idx="136">
                  <c:v>4342</c:v>
                </c:pt>
                <c:pt idx="137">
                  <c:v>4167</c:v>
                </c:pt>
                <c:pt idx="138">
                  <c:v>3934</c:v>
                </c:pt>
                <c:pt idx="139">
                  <c:v>4019</c:v>
                </c:pt>
                <c:pt idx="140">
                  <c:v>4388</c:v>
                </c:pt>
                <c:pt idx="141">
                  <c:v>4630</c:v>
                </c:pt>
                <c:pt idx="142">
                  <c:v>5412</c:v>
                </c:pt>
                <c:pt idx="143">
                  <c:v>4783</c:v>
                </c:pt>
                <c:pt idx="144">
                  <c:v>4344</c:v>
                </c:pt>
                <c:pt idx="145">
                  <c:v>4417</c:v>
                </c:pt>
                <c:pt idx="146">
                  <c:v>5099</c:v>
                </c:pt>
                <c:pt idx="147">
                  <c:v>4554</c:v>
                </c:pt>
                <c:pt idx="148">
                  <c:v>5087</c:v>
                </c:pt>
                <c:pt idx="149">
                  <c:v>5331</c:v>
                </c:pt>
                <c:pt idx="150">
                  <c:v>4348</c:v>
                </c:pt>
                <c:pt idx="151">
                  <c:v>4091</c:v>
                </c:pt>
                <c:pt idx="152">
                  <c:v>4171</c:v>
                </c:pt>
                <c:pt idx="153">
                  <c:v>4258</c:v>
                </c:pt>
                <c:pt idx="154">
                  <c:v>4382</c:v>
                </c:pt>
                <c:pt idx="155">
                  <c:v>4848</c:v>
                </c:pt>
                <c:pt idx="156">
                  <c:v>5127</c:v>
                </c:pt>
                <c:pt idx="157">
                  <c:v>4264</c:v>
                </c:pt>
                <c:pt idx="158">
                  <c:v>4244</c:v>
                </c:pt>
                <c:pt idx="159">
                  <c:v>3888</c:v>
                </c:pt>
                <c:pt idx="160">
                  <c:v>3858</c:v>
                </c:pt>
                <c:pt idx="161">
                  <c:v>3958</c:v>
                </c:pt>
                <c:pt idx="162">
                  <c:v>4347</c:v>
                </c:pt>
                <c:pt idx="163">
                  <c:v>4677</c:v>
                </c:pt>
                <c:pt idx="164">
                  <c:v>4246</c:v>
                </c:pt>
                <c:pt idx="165">
                  <c:v>4059</c:v>
                </c:pt>
                <c:pt idx="166">
                  <c:v>4055</c:v>
                </c:pt>
                <c:pt idx="167">
                  <c:v>3766</c:v>
                </c:pt>
                <c:pt idx="168">
                  <c:v>3877</c:v>
                </c:pt>
                <c:pt idx="169">
                  <c:v>4451</c:v>
                </c:pt>
                <c:pt idx="170">
                  <c:v>4505</c:v>
                </c:pt>
                <c:pt idx="171">
                  <c:v>4135</c:v>
                </c:pt>
                <c:pt idx="172">
                  <c:v>4029</c:v>
                </c:pt>
                <c:pt idx="173">
                  <c:v>4123</c:v>
                </c:pt>
                <c:pt idx="174">
                  <c:v>4125</c:v>
                </c:pt>
                <c:pt idx="175">
                  <c:v>3959</c:v>
                </c:pt>
                <c:pt idx="176">
                  <c:v>4287</c:v>
                </c:pt>
                <c:pt idx="177">
                  <c:v>4450</c:v>
                </c:pt>
                <c:pt idx="178">
                  <c:v>4139</c:v>
                </c:pt>
                <c:pt idx="179">
                  <c:v>4076</c:v>
                </c:pt>
                <c:pt idx="180">
                  <c:v>4194</c:v>
                </c:pt>
                <c:pt idx="181">
                  <c:v>4202</c:v>
                </c:pt>
              </c:numCache>
            </c:numRef>
          </c:val>
          <c:smooth val="0"/>
        </c:ser>
        <c:ser>
          <c:idx val="1"/>
          <c:order val="1"/>
          <c:tx>
            <c:strRef>
              <c:f>'Weekly Bulletin'!$C$1</c:f>
              <c:strCache>
                <c:ptCount val="1"/>
                <c:pt idx="0">
                  <c:v>2019</c:v>
                </c:pt>
              </c:strCache>
            </c:strRef>
          </c:tx>
          <c:spPr>
            <a:ln w="28575" cap="rnd">
              <a:solidFill>
                <a:schemeClr val="accent1">
                  <a:lumMod val="40000"/>
                  <a:lumOff val="60000"/>
                </a:schemeClr>
              </a:solidFill>
              <a:round/>
            </a:ln>
            <a:effectLst/>
          </c:spPr>
          <c:marker>
            <c:symbol val="none"/>
          </c:marker>
          <c:cat>
            <c:numRef>
              <c:f>'Weekly Bulletin'!$A$2:$A$183</c:f>
              <c:numCache>
                <c:formatCode>d\-mmm</c:formatCode>
                <c:ptCount val="182"/>
                <c:pt idx="0">
                  <c:v>43909</c:v>
                </c:pt>
                <c:pt idx="1">
                  <c:v>43910</c:v>
                </c:pt>
                <c:pt idx="2">
                  <c:v>43911</c:v>
                </c:pt>
                <c:pt idx="3">
                  <c:v>43912</c:v>
                </c:pt>
                <c:pt idx="4">
                  <c:v>43913</c:v>
                </c:pt>
                <c:pt idx="5">
                  <c:v>43914</c:v>
                </c:pt>
                <c:pt idx="6">
                  <c:v>43915</c:v>
                </c:pt>
                <c:pt idx="7">
                  <c:v>43916</c:v>
                </c:pt>
                <c:pt idx="8">
                  <c:v>43917</c:v>
                </c:pt>
                <c:pt idx="9">
                  <c:v>43918</c:v>
                </c:pt>
                <c:pt idx="10">
                  <c:v>43919</c:v>
                </c:pt>
                <c:pt idx="11">
                  <c:v>43920</c:v>
                </c:pt>
                <c:pt idx="12">
                  <c:v>43921</c:v>
                </c:pt>
                <c:pt idx="13">
                  <c:v>43922</c:v>
                </c:pt>
                <c:pt idx="14">
                  <c:v>43923</c:v>
                </c:pt>
                <c:pt idx="15">
                  <c:v>43924</c:v>
                </c:pt>
                <c:pt idx="16">
                  <c:v>43925</c:v>
                </c:pt>
                <c:pt idx="17">
                  <c:v>43926</c:v>
                </c:pt>
                <c:pt idx="18">
                  <c:v>43927</c:v>
                </c:pt>
                <c:pt idx="19">
                  <c:v>43928</c:v>
                </c:pt>
                <c:pt idx="20">
                  <c:v>43929</c:v>
                </c:pt>
                <c:pt idx="21">
                  <c:v>43930</c:v>
                </c:pt>
                <c:pt idx="22">
                  <c:v>43931</c:v>
                </c:pt>
                <c:pt idx="23">
                  <c:v>43932</c:v>
                </c:pt>
                <c:pt idx="24">
                  <c:v>43933</c:v>
                </c:pt>
                <c:pt idx="25">
                  <c:v>43934</c:v>
                </c:pt>
                <c:pt idx="26">
                  <c:v>43935</c:v>
                </c:pt>
                <c:pt idx="27">
                  <c:v>43936</c:v>
                </c:pt>
                <c:pt idx="28">
                  <c:v>43937</c:v>
                </c:pt>
                <c:pt idx="29">
                  <c:v>43938</c:v>
                </c:pt>
                <c:pt idx="30">
                  <c:v>43939</c:v>
                </c:pt>
                <c:pt idx="31">
                  <c:v>43940</c:v>
                </c:pt>
                <c:pt idx="32">
                  <c:v>43941</c:v>
                </c:pt>
                <c:pt idx="33">
                  <c:v>43942</c:v>
                </c:pt>
                <c:pt idx="34">
                  <c:v>43943</c:v>
                </c:pt>
                <c:pt idx="35">
                  <c:v>43944</c:v>
                </c:pt>
                <c:pt idx="36">
                  <c:v>43945</c:v>
                </c:pt>
                <c:pt idx="37">
                  <c:v>43946</c:v>
                </c:pt>
                <c:pt idx="38">
                  <c:v>43947</c:v>
                </c:pt>
                <c:pt idx="39">
                  <c:v>43948</c:v>
                </c:pt>
                <c:pt idx="40">
                  <c:v>43949</c:v>
                </c:pt>
                <c:pt idx="41">
                  <c:v>43950</c:v>
                </c:pt>
                <c:pt idx="42">
                  <c:v>43951</c:v>
                </c:pt>
                <c:pt idx="43">
                  <c:v>43952</c:v>
                </c:pt>
                <c:pt idx="44">
                  <c:v>43953</c:v>
                </c:pt>
                <c:pt idx="45">
                  <c:v>43954</c:v>
                </c:pt>
                <c:pt idx="46">
                  <c:v>43955</c:v>
                </c:pt>
                <c:pt idx="47">
                  <c:v>43956</c:v>
                </c:pt>
                <c:pt idx="48">
                  <c:v>43957</c:v>
                </c:pt>
                <c:pt idx="49">
                  <c:v>43958</c:v>
                </c:pt>
                <c:pt idx="50">
                  <c:v>43959</c:v>
                </c:pt>
                <c:pt idx="51">
                  <c:v>43960</c:v>
                </c:pt>
                <c:pt idx="52">
                  <c:v>43961</c:v>
                </c:pt>
                <c:pt idx="53">
                  <c:v>43962</c:v>
                </c:pt>
                <c:pt idx="54">
                  <c:v>43963</c:v>
                </c:pt>
                <c:pt idx="55">
                  <c:v>43964</c:v>
                </c:pt>
                <c:pt idx="56">
                  <c:v>43965</c:v>
                </c:pt>
                <c:pt idx="57">
                  <c:v>43966</c:v>
                </c:pt>
                <c:pt idx="58">
                  <c:v>43967</c:v>
                </c:pt>
                <c:pt idx="59">
                  <c:v>43968</c:v>
                </c:pt>
                <c:pt idx="60">
                  <c:v>43969</c:v>
                </c:pt>
                <c:pt idx="61">
                  <c:v>43970</c:v>
                </c:pt>
                <c:pt idx="62">
                  <c:v>43971</c:v>
                </c:pt>
                <c:pt idx="63">
                  <c:v>43972</c:v>
                </c:pt>
                <c:pt idx="64">
                  <c:v>43973</c:v>
                </c:pt>
                <c:pt idx="65">
                  <c:v>43974</c:v>
                </c:pt>
                <c:pt idx="66">
                  <c:v>43975</c:v>
                </c:pt>
                <c:pt idx="67">
                  <c:v>43976</c:v>
                </c:pt>
                <c:pt idx="68">
                  <c:v>43977</c:v>
                </c:pt>
                <c:pt idx="69">
                  <c:v>43978</c:v>
                </c:pt>
                <c:pt idx="70">
                  <c:v>43979</c:v>
                </c:pt>
                <c:pt idx="71">
                  <c:v>43980</c:v>
                </c:pt>
                <c:pt idx="72">
                  <c:v>43981</c:v>
                </c:pt>
                <c:pt idx="73">
                  <c:v>43982</c:v>
                </c:pt>
                <c:pt idx="74">
                  <c:v>43983</c:v>
                </c:pt>
                <c:pt idx="75">
                  <c:v>43984</c:v>
                </c:pt>
                <c:pt idx="76">
                  <c:v>43985</c:v>
                </c:pt>
                <c:pt idx="77">
                  <c:v>43986</c:v>
                </c:pt>
                <c:pt idx="78">
                  <c:v>43987</c:v>
                </c:pt>
                <c:pt idx="79">
                  <c:v>43988</c:v>
                </c:pt>
                <c:pt idx="80">
                  <c:v>43989</c:v>
                </c:pt>
                <c:pt idx="81">
                  <c:v>43990</c:v>
                </c:pt>
                <c:pt idx="82">
                  <c:v>43991</c:v>
                </c:pt>
                <c:pt idx="83">
                  <c:v>43992</c:v>
                </c:pt>
                <c:pt idx="84">
                  <c:v>43993</c:v>
                </c:pt>
                <c:pt idx="85">
                  <c:v>43994</c:v>
                </c:pt>
                <c:pt idx="86">
                  <c:v>43995</c:v>
                </c:pt>
                <c:pt idx="87">
                  <c:v>43996</c:v>
                </c:pt>
                <c:pt idx="88">
                  <c:v>43997</c:v>
                </c:pt>
                <c:pt idx="89">
                  <c:v>43998</c:v>
                </c:pt>
                <c:pt idx="90">
                  <c:v>43999</c:v>
                </c:pt>
                <c:pt idx="91">
                  <c:v>44000</c:v>
                </c:pt>
                <c:pt idx="92">
                  <c:v>44001</c:v>
                </c:pt>
                <c:pt idx="93">
                  <c:v>44002</c:v>
                </c:pt>
                <c:pt idx="94">
                  <c:v>44003</c:v>
                </c:pt>
                <c:pt idx="95">
                  <c:v>44004</c:v>
                </c:pt>
                <c:pt idx="96">
                  <c:v>44005</c:v>
                </c:pt>
                <c:pt idx="97">
                  <c:v>44006</c:v>
                </c:pt>
                <c:pt idx="98">
                  <c:v>44007</c:v>
                </c:pt>
                <c:pt idx="99">
                  <c:v>44008</c:v>
                </c:pt>
                <c:pt idx="100">
                  <c:v>44009</c:v>
                </c:pt>
                <c:pt idx="101">
                  <c:v>44010</c:v>
                </c:pt>
                <c:pt idx="102">
                  <c:v>44011</c:v>
                </c:pt>
                <c:pt idx="103">
                  <c:v>44012</c:v>
                </c:pt>
                <c:pt idx="104">
                  <c:v>44013</c:v>
                </c:pt>
                <c:pt idx="105">
                  <c:v>44014</c:v>
                </c:pt>
                <c:pt idx="106">
                  <c:v>44015</c:v>
                </c:pt>
                <c:pt idx="107">
                  <c:v>44016</c:v>
                </c:pt>
                <c:pt idx="108">
                  <c:v>44017</c:v>
                </c:pt>
                <c:pt idx="109">
                  <c:v>44018</c:v>
                </c:pt>
                <c:pt idx="110">
                  <c:v>44019</c:v>
                </c:pt>
                <c:pt idx="111">
                  <c:v>44020</c:v>
                </c:pt>
                <c:pt idx="112">
                  <c:v>44021</c:v>
                </c:pt>
                <c:pt idx="113">
                  <c:v>44022</c:v>
                </c:pt>
                <c:pt idx="114">
                  <c:v>44023</c:v>
                </c:pt>
                <c:pt idx="115">
                  <c:v>44024</c:v>
                </c:pt>
                <c:pt idx="116">
                  <c:v>44025</c:v>
                </c:pt>
                <c:pt idx="117">
                  <c:v>44026</c:v>
                </c:pt>
                <c:pt idx="118">
                  <c:v>44027</c:v>
                </c:pt>
                <c:pt idx="119">
                  <c:v>44028</c:v>
                </c:pt>
                <c:pt idx="120">
                  <c:v>44029</c:v>
                </c:pt>
                <c:pt idx="121">
                  <c:v>44030</c:v>
                </c:pt>
                <c:pt idx="122">
                  <c:v>44031</c:v>
                </c:pt>
                <c:pt idx="123">
                  <c:v>44032</c:v>
                </c:pt>
                <c:pt idx="124">
                  <c:v>44033</c:v>
                </c:pt>
                <c:pt idx="125">
                  <c:v>44034</c:v>
                </c:pt>
                <c:pt idx="126">
                  <c:v>44035</c:v>
                </c:pt>
                <c:pt idx="127">
                  <c:v>44036</c:v>
                </c:pt>
                <c:pt idx="128">
                  <c:v>44037</c:v>
                </c:pt>
                <c:pt idx="129">
                  <c:v>44038</c:v>
                </c:pt>
                <c:pt idx="130">
                  <c:v>44039</c:v>
                </c:pt>
                <c:pt idx="131">
                  <c:v>44040</c:v>
                </c:pt>
                <c:pt idx="132">
                  <c:v>44041</c:v>
                </c:pt>
                <c:pt idx="133">
                  <c:v>44042</c:v>
                </c:pt>
                <c:pt idx="134">
                  <c:v>44043</c:v>
                </c:pt>
                <c:pt idx="135">
                  <c:v>44044</c:v>
                </c:pt>
                <c:pt idx="136">
                  <c:v>44045</c:v>
                </c:pt>
                <c:pt idx="137">
                  <c:v>44046</c:v>
                </c:pt>
                <c:pt idx="138">
                  <c:v>44047</c:v>
                </c:pt>
                <c:pt idx="139">
                  <c:v>44048</c:v>
                </c:pt>
                <c:pt idx="140">
                  <c:v>44049</c:v>
                </c:pt>
                <c:pt idx="141">
                  <c:v>44050</c:v>
                </c:pt>
                <c:pt idx="142">
                  <c:v>44051</c:v>
                </c:pt>
                <c:pt idx="143">
                  <c:v>44052</c:v>
                </c:pt>
                <c:pt idx="144">
                  <c:v>44053</c:v>
                </c:pt>
                <c:pt idx="145">
                  <c:v>44054</c:v>
                </c:pt>
                <c:pt idx="146">
                  <c:v>44055</c:v>
                </c:pt>
                <c:pt idx="147">
                  <c:v>44056</c:v>
                </c:pt>
                <c:pt idx="148">
                  <c:v>44057</c:v>
                </c:pt>
                <c:pt idx="149">
                  <c:v>44058</c:v>
                </c:pt>
                <c:pt idx="150">
                  <c:v>44059</c:v>
                </c:pt>
                <c:pt idx="151">
                  <c:v>44060</c:v>
                </c:pt>
                <c:pt idx="152">
                  <c:v>44061</c:v>
                </c:pt>
                <c:pt idx="153">
                  <c:v>44062</c:v>
                </c:pt>
                <c:pt idx="154">
                  <c:v>44063</c:v>
                </c:pt>
                <c:pt idx="155">
                  <c:v>44064</c:v>
                </c:pt>
                <c:pt idx="156">
                  <c:v>44065</c:v>
                </c:pt>
                <c:pt idx="157">
                  <c:v>44066</c:v>
                </c:pt>
                <c:pt idx="158">
                  <c:v>44067</c:v>
                </c:pt>
                <c:pt idx="159">
                  <c:v>44068</c:v>
                </c:pt>
                <c:pt idx="160">
                  <c:v>44069</c:v>
                </c:pt>
                <c:pt idx="161">
                  <c:v>44070</c:v>
                </c:pt>
                <c:pt idx="162">
                  <c:v>44071</c:v>
                </c:pt>
                <c:pt idx="163">
                  <c:v>44072</c:v>
                </c:pt>
                <c:pt idx="164">
                  <c:v>44073</c:v>
                </c:pt>
                <c:pt idx="165">
                  <c:v>44074</c:v>
                </c:pt>
                <c:pt idx="166">
                  <c:v>44075</c:v>
                </c:pt>
                <c:pt idx="167">
                  <c:v>44076</c:v>
                </c:pt>
                <c:pt idx="168">
                  <c:v>44077</c:v>
                </c:pt>
                <c:pt idx="169">
                  <c:v>44078</c:v>
                </c:pt>
                <c:pt idx="170">
                  <c:v>44079</c:v>
                </c:pt>
                <c:pt idx="171">
                  <c:v>44080</c:v>
                </c:pt>
                <c:pt idx="172">
                  <c:v>44081</c:v>
                </c:pt>
                <c:pt idx="173">
                  <c:v>44082</c:v>
                </c:pt>
                <c:pt idx="174">
                  <c:v>44083</c:v>
                </c:pt>
                <c:pt idx="175">
                  <c:v>44084</c:v>
                </c:pt>
                <c:pt idx="176">
                  <c:v>44085</c:v>
                </c:pt>
                <c:pt idx="177">
                  <c:v>44086</c:v>
                </c:pt>
                <c:pt idx="178">
                  <c:v>44087</c:v>
                </c:pt>
                <c:pt idx="179">
                  <c:v>44088</c:v>
                </c:pt>
                <c:pt idx="180">
                  <c:v>44089</c:v>
                </c:pt>
                <c:pt idx="181">
                  <c:v>44090</c:v>
                </c:pt>
              </c:numCache>
            </c:numRef>
          </c:cat>
          <c:val>
            <c:numRef>
              <c:f>'Weekly Bulletin'!$C$2:$C$183</c:f>
              <c:numCache>
                <c:formatCode>General</c:formatCode>
                <c:ptCount val="182"/>
                <c:pt idx="0">
                  <c:v>4549</c:v>
                </c:pt>
                <c:pt idx="1">
                  <c:v>4606</c:v>
                </c:pt>
                <c:pt idx="2">
                  <c:v>4618</c:v>
                </c:pt>
                <c:pt idx="3">
                  <c:v>5217</c:v>
                </c:pt>
                <c:pt idx="4">
                  <c:v>5082</c:v>
                </c:pt>
                <c:pt idx="5">
                  <c:v>4351</c:v>
                </c:pt>
                <c:pt idx="6">
                  <c:v>4695</c:v>
                </c:pt>
                <c:pt idx="7">
                  <c:v>4507</c:v>
                </c:pt>
                <c:pt idx="8">
                  <c:v>4564</c:v>
                </c:pt>
                <c:pt idx="9">
                  <c:v>4544</c:v>
                </c:pt>
                <c:pt idx="10">
                  <c:v>5270</c:v>
                </c:pt>
                <c:pt idx="11">
                  <c:v>5176</c:v>
                </c:pt>
                <c:pt idx="12">
                  <c:v>5152</c:v>
                </c:pt>
                <c:pt idx="13">
                  <c:v>4482</c:v>
                </c:pt>
                <c:pt idx="14">
                  <c:v>4368</c:v>
                </c:pt>
                <c:pt idx="15">
                  <c:v>4209</c:v>
                </c:pt>
                <c:pt idx="16">
                  <c:v>4436</c:v>
                </c:pt>
                <c:pt idx="17">
                  <c:v>5134</c:v>
                </c:pt>
                <c:pt idx="18">
                  <c:v>4738</c:v>
                </c:pt>
                <c:pt idx="19">
                  <c:v>4321</c:v>
                </c:pt>
                <c:pt idx="20">
                  <c:v>4668</c:v>
                </c:pt>
                <c:pt idx="21">
                  <c:v>4676</c:v>
                </c:pt>
                <c:pt idx="22">
                  <c:v>4818</c:v>
                </c:pt>
                <c:pt idx="23">
                  <c:v>4863</c:v>
                </c:pt>
                <c:pt idx="24">
                  <c:v>5202</c:v>
                </c:pt>
                <c:pt idx="25">
                  <c:v>5340</c:v>
                </c:pt>
                <c:pt idx="26">
                  <c:v>4457</c:v>
                </c:pt>
                <c:pt idx="27">
                  <c:v>4651</c:v>
                </c:pt>
                <c:pt idx="28">
                  <c:v>4470</c:v>
                </c:pt>
                <c:pt idx="29">
                  <c:v>4668</c:v>
                </c:pt>
                <c:pt idx="30">
                  <c:v>5079</c:v>
                </c:pt>
                <c:pt idx="31">
                  <c:v>6157</c:v>
                </c:pt>
                <c:pt idx="32">
                  <c:v>6080</c:v>
                </c:pt>
                <c:pt idx="33">
                  <c:v>5611</c:v>
                </c:pt>
                <c:pt idx="34">
                  <c:v>5292</c:v>
                </c:pt>
                <c:pt idx="35">
                  <c:v>5004</c:v>
                </c:pt>
                <c:pt idx="36">
                  <c:v>4617</c:v>
                </c:pt>
                <c:pt idx="37">
                  <c:v>4622</c:v>
                </c:pt>
                <c:pt idx="38">
                  <c:v>5063</c:v>
                </c:pt>
                <c:pt idx="39">
                  <c:v>5002</c:v>
                </c:pt>
                <c:pt idx="40">
                  <c:v>4701</c:v>
                </c:pt>
                <c:pt idx="41">
                  <c:v>4915</c:v>
                </c:pt>
                <c:pt idx="42">
                  <c:v>4747</c:v>
                </c:pt>
                <c:pt idx="43">
                  <c:v>4921</c:v>
                </c:pt>
                <c:pt idx="44">
                  <c:v>4539</c:v>
                </c:pt>
                <c:pt idx="45">
                  <c:v>4896</c:v>
                </c:pt>
                <c:pt idx="46">
                  <c:v>5130</c:v>
                </c:pt>
                <c:pt idx="47">
                  <c:v>4749</c:v>
                </c:pt>
                <c:pt idx="48">
                  <c:v>4458</c:v>
                </c:pt>
                <c:pt idx="49">
                  <c:v>4474</c:v>
                </c:pt>
                <c:pt idx="50">
                  <c:v>4144</c:v>
                </c:pt>
                <c:pt idx="51">
                  <c:v>4516</c:v>
                </c:pt>
                <c:pt idx="52">
                  <c:v>5012</c:v>
                </c:pt>
                <c:pt idx="53">
                  <c:v>5361</c:v>
                </c:pt>
                <c:pt idx="54">
                  <c:v>5445</c:v>
                </c:pt>
                <c:pt idx="55">
                  <c:v>5189</c:v>
                </c:pt>
                <c:pt idx="56">
                  <c:v>4946</c:v>
                </c:pt>
                <c:pt idx="57">
                  <c:v>5213</c:v>
                </c:pt>
                <c:pt idx="58">
                  <c:v>5083</c:v>
                </c:pt>
                <c:pt idx="59">
                  <c:v>5637</c:v>
                </c:pt>
                <c:pt idx="60">
                  <c:v>5037</c:v>
                </c:pt>
                <c:pt idx="61">
                  <c:v>4707</c:v>
                </c:pt>
                <c:pt idx="62">
                  <c:v>4701</c:v>
                </c:pt>
                <c:pt idx="63">
                  <c:v>4851</c:v>
                </c:pt>
                <c:pt idx="64">
                  <c:v>4647</c:v>
                </c:pt>
                <c:pt idx="65">
                  <c:v>4873</c:v>
                </c:pt>
                <c:pt idx="66">
                  <c:v>5420</c:v>
                </c:pt>
                <c:pt idx="67">
                  <c:v>5236</c:v>
                </c:pt>
                <c:pt idx="68">
                  <c:v>4957</c:v>
                </c:pt>
                <c:pt idx="69">
                  <c:v>4559</c:v>
                </c:pt>
                <c:pt idx="70">
                  <c:v>4708</c:v>
                </c:pt>
                <c:pt idx="71">
                  <c:v>4482</c:v>
                </c:pt>
                <c:pt idx="72">
                  <c:v>4473</c:v>
                </c:pt>
                <c:pt idx="73">
                  <c:v>5074</c:v>
                </c:pt>
                <c:pt idx="74">
                  <c:v>5632</c:v>
                </c:pt>
                <c:pt idx="75">
                  <c:v>5002</c:v>
                </c:pt>
                <c:pt idx="76">
                  <c:v>4626</c:v>
                </c:pt>
                <c:pt idx="77">
                  <c:v>4689</c:v>
                </c:pt>
                <c:pt idx="78">
                  <c:v>4469</c:v>
                </c:pt>
                <c:pt idx="79">
                  <c:v>4882</c:v>
                </c:pt>
                <c:pt idx="80">
                  <c:v>5515</c:v>
                </c:pt>
                <c:pt idx="81">
                  <c:v>5233</c:v>
                </c:pt>
                <c:pt idx="82">
                  <c:v>4847</c:v>
                </c:pt>
                <c:pt idx="83">
                  <c:v>5051</c:v>
                </c:pt>
                <c:pt idx="84">
                  <c:v>4801</c:v>
                </c:pt>
                <c:pt idx="85">
                  <c:v>4464</c:v>
                </c:pt>
                <c:pt idx="86">
                  <c:v>4312</c:v>
                </c:pt>
                <c:pt idx="87">
                  <c:v>5186</c:v>
                </c:pt>
                <c:pt idx="88">
                  <c:v>5438</c:v>
                </c:pt>
                <c:pt idx="89">
                  <c:v>4746</c:v>
                </c:pt>
                <c:pt idx="90">
                  <c:v>4759</c:v>
                </c:pt>
                <c:pt idx="91">
                  <c:v>4603</c:v>
                </c:pt>
                <c:pt idx="92">
                  <c:v>4895</c:v>
                </c:pt>
                <c:pt idx="93">
                  <c:v>4650</c:v>
                </c:pt>
                <c:pt idx="94">
                  <c:v>5317</c:v>
                </c:pt>
                <c:pt idx="95">
                  <c:v>5594</c:v>
                </c:pt>
                <c:pt idx="96">
                  <c:v>4766</c:v>
                </c:pt>
                <c:pt idx="97">
                  <c:v>4647</c:v>
                </c:pt>
                <c:pt idx="98">
                  <c:v>4690</c:v>
                </c:pt>
                <c:pt idx="99">
                  <c:v>5180</c:v>
                </c:pt>
                <c:pt idx="100">
                  <c:v>5071</c:v>
                </c:pt>
                <c:pt idx="101">
                  <c:v>5889</c:v>
                </c:pt>
                <c:pt idx="102">
                  <c:v>5759</c:v>
                </c:pt>
                <c:pt idx="103">
                  <c:v>4996</c:v>
                </c:pt>
                <c:pt idx="104">
                  <c:v>4918</c:v>
                </c:pt>
                <c:pt idx="105">
                  <c:v>4618</c:v>
                </c:pt>
                <c:pt idx="106">
                  <c:v>4819</c:v>
                </c:pt>
                <c:pt idx="107">
                  <c:v>4668</c:v>
                </c:pt>
                <c:pt idx="108">
                  <c:v>4995</c:v>
                </c:pt>
                <c:pt idx="109">
                  <c:v>5388</c:v>
                </c:pt>
                <c:pt idx="110">
                  <c:v>4988</c:v>
                </c:pt>
                <c:pt idx="111">
                  <c:v>4980</c:v>
                </c:pt>
                <c:pt idx="112">
                  <c:v>4432</c:v>
                </c:pt>
                <c:pt idx="113">
                  <c:v>4831</c:v>
                </c:pt>
                <c:pt idx="114">
                  <c:v>4877</c:v>
                </c:pt>
                <c:pt idx="115">
                  <c:v>5511</c:v>
                </c:pt>
                <c:pt idx="116">
                  <c:v>5565</c:v>
                </c:pt>
                <c:pt idx="117">
                  <c:v>5067</c:v>
                </c:pt>
                <c:pt idx="118">
                  <c:v>5332</c:v>
                </c:pt>
                <c:pt idx="119">
                  <c:v>5061</c:v>
                </c:pt>
                <c:pt idx="120">
                  <c:v>4581</c:v>
                </c:pt>
                <c:pt idx="121">
                  <c:v>4801</c:v>
                </c:pt>
                <c:pt idx="122">
                  <c:v>5032</c:v>
                </c:pt>
                <c:pt idx="123">
                  <c:v>5076</c:v>
                </c:pt>
                <c:pt idx="124">
                  <c:v>4591</c:v>
                </c:pt>
                <c:pt idx="125">
                  <c:v>4922</c:v>
                </c:pt>
                <c:pt idx="126">
                  <c:v>5203</c:v>
                </c:pt>
                <c:pt idx="127">
                  <c:v>5235</c:v>
                </c:pt>
                <c:pt idx="128">
                  <c:v>5489</c:v>
                </c:pt>
                <c:pt idx="129">
                  <c:v>5853</c:v>
                </c:pt>
                <c:pt idx="130">
                  <c:v>5519</c:v>
                </c:pt>
                <c:pt idx="131">
                  <c:v>5368</c:v>
                </c:pt>
                <c:pt idx="132">
                  <c:v>5052</c:v>
                </c:pt>
                <c:pt idx="133">
                  <c:v>4979</c:v>
                </c:pt>
                <c:pt idx="134">
                  <c:v>4902</c:v>
                </c:pt>
                <c:pt idx="135">
                  <c:v>4917</c:v>
                </c:pt>
                <c:pt idx="136">
                  <c:v>5761</c:v>
                </c:pt>
                <c:pt idx="137">
                  <c:v>5847</c:v>
                </c:pt>
                <c:pt idx="138">
                  <c:v>5195</c:v>
                </c:pt>
                <c:pt idx="139">
                  <c:v>4855</c:v>
                </c:pt>
                <c:pt idx="140">
                  <c:v>4674</c:v>
                </c:pt>
                <c:pt idx="141">
                  <c:v>4946</c:v>
                </c:pt>
                <c:pt idx="142">
                  <c:v>5020</c:v>
                </c:pt>
                <c:pt idx="143">
                  <c:v>5314</c:v>
                </c:pt>
                <c:pt idx="144">
                  <c:v>5673</c:v>
                </c:pt>
                <c:pt idx="145">
                  <c:v>4774</c:v>
                </c:pt>
                <c:pt idx="146">
                  <c:v>4872</c:v>
                </c:pt>
                <c:pt idx="147">
                  <c:v>4490</c:v>
                </c:pt>
                <c:pt idx="148">
                  <c:v>4505</c:v>
                </c:pt>
                <c:pt idx="149">
                  <c:v>4812</c:v>
                </c:pt>
                <c:pt idx="150">
                  <c:v>5165</c:v>
                </c:pt>
                <c:pt idx="151">
                  <c:v>5245</c:v>
                </c:pt>
                <c:pt idx="152">
                  <c:v>4660</c:v>
                </c:pt>
                <c:pt idx="153">
                  <c:v>4748</c:v>
                </c:pt>
                <c:pt idx="154">
                  <c:v>4590</c:v>
                </c:pt>
                <c:pt idx="155">
                  <c:v>4428</c:v>
                </c:pt>
                <c:pt idx="156">
                  <c:v>4507</c:v>
                </c:pt>
                <c:pt idx="157">
                  <c:v>5350</c:v>
                </c:pt>
                <c:pt idx="158">
                  <c:v>5821</c:v>
                </c:pt>
                <c:pt idx="159">
                  <c:v>5265</c:v>
                </c:pt>
                <c:pt idx="160">
                  <c:v>4712</c:v>
                </c:pt>
                <c:pt idx="161">
                  <c:v>4542</c:v>
                </c:pt>
                <c:pt idx="162">
                  <c:v>4692</c:v>
                </c:pt>
                <c:pt idx="163">
                  <c:v>4541</c:v>
                </c:pt>
                <c:pt idx="164">
                  <c:v>4998</c:v>
                </c:pt>
                <c:pt idx="165">
                  <c:v>5281</c:v>
                </c:pt>
                <c:pt idx="166">
                  <c:v>5235</c:v>
                </c:pt>
                <c:pt idx="167">
                  <c:v>4408</c:v>
                </c:pt>
                <c:pt idx="168">
                  <c:v>4189</c:v>
                </c:pt>
                <c:pt idx="169">
                  <c:v>4177</c:v>
                </c:pt>
                <c:pt idx="170">
                  <c:v>4381</c:v>
                </c:pt>
                <c:pt idx="171">
                  <c:v>4858</c:v>
                </c:pt>
                <c:pt idx="172">
                  <c:v>5054</c:v>
                </c:pt>
                <c:pt idx="173">
                  <c:v>4626</c:v>
                </c:pt>
                <c:pt idx="174">
                  <c:v>4385</c:v>
                </c:pt>
                <c:pt idx="175">
                  <c:v>4232</c:v>
                </c:pt>
                <c:pt idx="176">
                  <c:v>4352</c:v>
                </c:pt>
                <c:pt idx="177">
                  <c:v>4424</c:v>
                </c:pt>
                <c:pt idx="178">
                  <c:v>4880</c:v>
                </c:pt>
                <c:pt idx="179">
                  <c:v>4984</c:v>
                </c:pt>
                <c:pt idx="180">
                  <c:v>4532</c:v>
                </c:pt>
                <c:pt idx="181">
                  <c:v>4475</c:v>
                </c:pt>
              </c:numCache>
            </c:numRef>
          </c:val>
          <c:smooth val="0"/>
        </c:ser>
        <c:dLbls>
          <c:showLegendKey val="0"/>
          <c:showVal val="0"/>
          <c:showCatName val="0"/>
          <c:showSerName val="0"/>
          <c:showPercent val="0"/>
          <c:showBubbleSize val="0"/>
        </c:dLbls>
        <c:smooth val="0"/>
        <c:axId val="372293976"/>
        <c:axId val="372299072"/>
      </c:lineChart>
      <c:dateAx>
        <c:axId val="372293976"/>
        <c:scaling>
          <c:orientation val="minMax"/>
        </c:scaling>
        <c:delete val="0"/>
        <c:axPos val="b"/>
        <c:numFmt formatCode="d\-mmm"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372299072"/>
        <c:crosses val="autoZero"/>
        <c:auto val="1"/>
        <c:lblOffset val="100"/>
        <c:baseTimeUnit val="days"/>
        <c:majorUnit val="1"/>
        <c:majorTimeUnit val="days"/>
      </c:dateAx>
      <c:valAx>
        <c:axId val="372299072"/>
        <c:scaling>
          <c:orientation val="minMax"/>
          <c:min val="25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22939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smtClean="0"/>
              <a:t>Attended</a:t>
            </a:r>
            <a:r>
              <a:rPr lang="en-GB" baseline="0" dirty="0" smtClean="0"/>
              <a:t> ‘House Party’ Incidents</a:t>
            </a:r>
            <a:endParaRPr lang="en-GB"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dLbls>
          <c:showLegendKey val="0"/>
          <c:showVal val="0"/>
          <c:showCatName val="0"/>
          <c:showSerName val="0"/>
          <c:showPercent val="0"/>
          <c:showBubbleSize val="0"/>
        </c:dLbls>
        <c:marker val="1"/>
        <c:smooth val="0"/>
        <c:axId val="370913208"/>
        <c:axId val="370909680"/>
      </c:lineChart>
      <c:catAx>
        <c:axId val="370913208"/>
        <c:scaling>
          <c:orientation val="minMax"/>
        </c:scaling>
        <c:delete val="0"/>
        <c:axPos val="b"/>
        <c:numFmt formatCode="d\-mmm"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0909680"/>
        <c:crosses val="autoZero"/>
        <c:auto val="1"/>
        <c:lblAlgn val="ctr"/>
        <c:lblOffset val="100"/>
        <c:noMultiLvlLbl val="1"/>
      </c:catAx>
      <c:valAx>
        <c:axId val="3709096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09132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2125" cy="719138"/>
          </a:xfrm>
          <a:prstGeom prst="rect">
            <a:avLst/>
          </a:prstGeom>
        </p:spPr>
        <p:txBody>
          <a:bodyPr vert="horz" lIns="91440" tIns="45720" rIns="91440" bIns="45720" rtlCol="0"/>
          <a:lstStyle>
            <a:lvl1pPr algn="l">
              <a:defRPr sz="1200"/>
            </a:lvl1pPr>
          </a:lstStyle>
          <a:p>
            <a:r>
              <a:rPr lang="en-GB" smtClean="0"/>
              <a:t>OFFICIAL
</a:t>
            </a:r>
            <a:endParaRPr lang="en-GB" dirty="0"/>
          </a:p>
        </p:txBody>
      </p:sp>
      <p:sp>
        <p:nvSpPr>
          <p:cNvPr id="3" name="Date Placeholder 2"/>
          <p:cNvSpPr>
            <a:spLocks noGrp="1"/>
          </p:cNvSpPr>
          <p:nvPr>
            <p:ph type="dt" sz="quarter" idx="1"/>
          </p:nvPr>
        </p:nvSpPr>
        <p:spPr>
          <a:xfrm>
            <a:off x="5622925" y="0"/>
            <a:ext cx="4303713" cy="719138"/>
          </a:xfrm>
          <a:prstGeom prst="rect">
            <a:avLst/>
          </a:prstGeom>
        </p:spPr>
        <p:txBody>
          <a:bodyPr vert="horz" lIns="91440" tIns="45720" rIns="91440" bIns="45720" rtlCol="0"/>
          <a:lstStyle>
            <a:lvl1pPr algn="r">
              <a:defRPr sz="1200"/>
            </a:lvl1pPr>
          </a:lstStyle>
          <a:p>
            <a:fld id="{666EA299-EBBD-4AD2-A684-2563BB4E5ED8}" type="datetimeFigureOut">
              <a:rPr lang="en-GB" smtClean="0"/>
              <a:t>22/09/2020</a:t>
            </a:fld>
            <a:endParaRPr lang="en-GB" dirty="0"/>
          </a:p>
        </p:txBody>
      </p:sp>
      <p:sp>
        <p:nvSpPr>
          <p:cNvPr id="4" name="Footer Placeholder 3"/>
          <p:cNvSpPr>
            <a:spLocks noGrp="1"/>
          </p:cNvSpPr>
          <p:nvPr>
            <p:ph type="ftr" sz="quarter" idx="2"/>
          </p:nvPr>
        </p:nvSpPr>
        <p:spPr>
          <a:xfrm>
            <a:off x="0" y="13638213"/>
            <a:ext cx="4302125" cy="719137"/>
          </a:xfrm>
          <a:prstGeom prst="rect">
            <a:avLst/>
          </a:prstGeom>
        </p:spPr>
        <p:txBody>
          <a:bodyPr vert="horz" lIns="91440" tIns="45720" rIns="91440" bIns="45720" rtlCol="0" anchor="b"/>
          <a:lstStyle>
            <a:lvl1pPr algn="l">
              <a:defRPr sz="1200"/>
            </a:lvl1pPr>
          </a:lstStyle>
          <a:p>
            <a:r>
              <a:rPr lang="en-GB" smtClean="0"/>
              <a:t>
OFFICIAL</a:t>
            </a:r>
            <a:endParaRPr lang="en-GB" dirty="0"/>
          </a:p>
        </p:txBody>
      </p:sp>
      <p:sp>
        <p:nvSpPr>
          <p:cNvPr id="5" name="Slide Number Placeholder 4"/>
          <p:cNvSpPr>
            <a:spLocks noGrp="1"/>
          </p:cNvSpPr>
          <p:nvPr>
            <p:ph type="sldNum" sz="quarter" idx="3"/>
          </p:nvPr>
        </p:nvSpPr>
        <p:spPr>
          <a:xfrm>
            <a:off x="5622925" y="13638213"/>
            <a:ext cx="4303713" cy="719137"/>
          </a:xfrm>
          <a:prstGeom prst="rect">
            <a:avLst/>
          </a:prstGeom>
        </p:spPr>
        <p:txBody>
          <a:bodyPr vert="horz" lIns="91440" tIns="45720" rIns="91440" bIns="45720" rtlCol="0" anchor="b"/>
          <a:lstStyle>
            <a:lvl1pPr algn="r">
              <a:defRPr sz="1200"/>
            </a:lvl1pPr>
          </a:lstStyle>
          <a:p>
            <a:fld id="{7F405E2C-E7E4-4B20-AE7A-A01CCF1D67A8}" type="slidenum">
              <a:rPr lang="en-GB" smtClean="0"/>
              <a:t>‹#›</a:t>
            </a:fld>
            <a:endParaRPr lang="en-GB" dirty="0"/>
          </a:p>
        </p:txBody>
      </p:sp>
    </p:spTree>
    <p:extLst>
      <p:ext uri="{BB962C8B-B14F-4D97-AF65-F5344CB8AC3E}">
        <p14:creationId xmlns:p14="http://schemas.microsoft.com/office/powerpoint/2010/main" val="1729376748"/>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4302231" cy="720360"/>
          </a:xfrm>
          <a:prstGeom prst="rect">
            <a:avLst/>
          </a:prstGeom>
        </p:spPr>
        <p:txBody>
          <a:bodyPr vert="horz" lIns="132762" tIns="66381" rIns="132762" bIns="66381" rtlCol="0"/>
          <a:lstStyle>
            <a:lvl1pPr algn="l">
              <a:defRPr sz="1700"/>
            </a:lvl1pPr>
          </a:lstStyle>
          <a:p>
            <a:r>
              <a:rPr lang="en-GB" smtClean="0"/>
              <a:t>OFFICIAL
</a:t>
            </a:r>
            <a:endParaRPr lang="en-GB" dirty="0"/>
          </a:p>
        </p:txBody>
      </p:sp>
      <p:sp>
        <p:nvSpPr>
          <p:cNvPr id="3" name="Date Placeholder 2"/>
          <p:cNvSpPr>
            <a:spLocks noGrp="1"/>
          </p:cNvSpPr>
          <p:nvPr>
            <p:ph type="dt" idx="1"/>
          </p:nvPr>
        </p:nvSpPr>
        <p:spPr>
          <a:xfrm>
            <a:off x="5623698" y="1"/>
            <a:ext cx="4302231" cy="720360"/>
          </a:xfrm>
          <a:prstGeom prst="rect">
            <a:avLst/>
          </a:prstGeom>
        </p:spPr>
        <p:txBody>
          <a:bodyPr vert="horz" lIns="132762" tIns="66381" rIns="132762" bIns="66381" rtlCol="0"/>
          <a:lstStyle>
            <a:lvl1pPr algn="r">
              <a:defRPr sz="1700"/>
            </a:lvl1pPr>
          </a:lstStyle>
          <a:p>
            <a:fld id="{6D756EEA-C984-4469-A7B1-4DC1506D0822}" type="datetimeFigureOut">
              <a:rPr lang="en-GB" smtClean="0"/>
              <a:t>22/09/2020</a:t>
            </a:fld>
            <a:endParaRPr lang="en-GB" dirty="0"/>
          </a:p>
        </p:txBody>
      </p:sp>
      <p:sp>
        <p:nvSpPr>
          <p:cNvPr id="4" name="Slide Image Placeholder 3"/>
          <p:cNvSpPr>
            <a:spLocks noGrp="1" noRot="1" noChangeAspect="1"/>
          </p:cNvSpPr>
          <p:nvPr>
            <p:ph type="sldImg" idx="2"/>
          </p:nvPr>
        </p:nvSpPr>
        <p:spPr>
          <a:xfrm>
            <a:off x="658813" y="1795463"/>
            <a:ext cx="8610600" cy="4843462"/>
          </a:xfrm>
          <a:prstGeom prst="rect">
            <a:avLst/>
          </a:prstGeom>
          <a:noFill/>
          <a:ln w="12700">
            <a:solidFill>
              <a:prstClr val="black"/>
            </a:solidFill>
          </a:ln>
        </p:spPr>
        <p:txBody>
          <a:bodyPr vert="horz" lIns="132762" tIns="66381" rIns="132762" bIns="66381" rtlCol="0" anchor="ctr"/>
          <a:lstStyle/>
          <a:p>
            <a:endParaRPr lang="en-GB" dirty="0"/>
          </a:p>
        </p:txBody>
      </p:sp>
      <p:sp>
        <p:nvSpPr>
          <p:cNvPr id="5" name="Notes Placeholder 4"/>
          <p:cNvSpPr>
            <a:spLocks noGrp="1"/>
          </p:cNvSpPr>
          <p:nvPr>
            <p:ph type="body" sz="quarter" idx="3"/>
          </p:nvPr>
        </p:nvSpPr>
        <p:spPr>
          <a:xfrm>
            <a:off x="992823" y="6909475"/>
            <a:ext cx="7942580" cy="5653207"/>
          </a:xfrm>
          <a:prstGeom prst="rect">
            <a:avLst/>
          </a:prstGeom>
        </p:spPr>
        <p:txBody>
          <a:bodyPr vert="horz" lIns="132762" tIns="66381" rIns="132762" bIns="6638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1" y="13636991"/>
            <a:ext cx="4302231" cy="720359"/>
          </a:xfrm>
          <a:prstGeom prst="rect">
            <a:avLst/>
          </a:prstGeom>
        </p:spPr>
        <p:txBody>
          <a:bodyPr vert="horz" lIns="132762" tIns="66381" rIns="132762" bIns="66381" rtlCol="0" anchor="b"/>
          <a:lstStyle>
            <a:lvl1pPr algn="l">
              <a:defRPr sz="1700"/>
            </a:lvl1pPr>
          </a:lstStyle>
          <a:p>
            <a:r>
              <a:rPr lang="en-GB" smtClean="0"/>
              <a:t>
OFFICIAL</a:t>
            </a:r>
            <a:endParaRPr lang="en-GB" dirty="0"/>
          </a:p>
        </p:txBody>
      </p:sp>
      <p:sp>
        <p:nvSpPr>
          <p:cNvPr id="7" name="Slide Number Placeholder 6"/>
          <p:cNvSpPr>
            <a:spLocks noGrp="1"/>
          </p:cNvSpPr>
          <p:nvPr>
            <p:ph type="sldNum" sz="quarter" idx="5"/>
          </p:nvPr>
        </p:nvSpPr>
        <p:spPr>
          <a:xfrm>
            <a:off x="5623698" y="13636991"/>
            <a:ext cx="4302231" cy="720359"/>
          </a:xfrm>
          <a:prstGeom prst="rect">
            <a:avLst/>
          </a:prstGeom>
        </p:spPr>
        <p:txBody>
          <a:bodyPr vert="horz" lIns="132762" tIns="66381" rIns="132762" bIns="66381" rtlCol="0" anchor="b"/>
          <a:lstStyle>
            <a:lvl1pPr algn="r">
              <a:defRPr sz="1700"/>
            </a:lvl1pPr>
          </a:lstStyle>
          <a:p>
            <a:fld id="{E26DEEE9-F42B-4426-A6FE-FD5728C5227F}" type="slidenum">
              <a:rPr lang="en-GB" smtClean="0"/>
              <a:t>‹#›</a:t>
            </a:fld>
            <a:endParaRPr lang="en-GB" dirty="0"/>
          </a:p>
        </p:txBody>
      </p:sp>
    </p:spTree>
    <p:extLst>
      <p:ext uri="{BB962C8B-B14F-4D97-AF65-F5344CB8AC3E}">
        <p14:creationId xmlns:p14="http://schemas.microsoft.com/office/powerpoint/2010/main" val="670112749"/>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r>
              <a:rPr lang="en-GB" dirty="0" smtClean="0"/>
              <a:t>OFFICIAL SENSITIVE: POLICE AND PARTNERS
</a:t>
            </a:r>
            <a:endParaRPr lang="en-GB" dirty="0"/>
          </a:p>
        </p:txBody>
      </p:sp>
      <p:sp>
        <p:nvSpPr>
          <p:cNvPr id="5" name="Footer Placeholder 4"/>
          <p:cNvSpPr>
            <a:spLocks noGrp="1"/>
          </p:cNvSpPr>
          <p:nvPr>
            <p:ph type="ftr" sz="quarter" idx="11"/>
          </p:nvPr>
        </p:nvSpPr>
        <p:spPr/>
        <p:txBody>
          <a:bodyPr/>
          <a:lstStyle/>
          <a:p>
            <a:r>
              <a:rPr lang="en-GB" dirty="0" smtClean="0"/>
              <a:t>
OFFICIAL SENSITIVE: POLICE AND PARTNERS</a:t>
            </a:r>
            <a:endParaRPr lang="en-GB" dirty="0"/>
          </a:p>
        </p:txBody>
      </p:sp>
      <p:sp>
        <p:nvSpPr>
          <p:cNvPr id="6" name="Slide Number Placeholder 5"/>
          <p:cNvSpPr>
            <a:spLocks noGrp="1"/>
          </p:cNvSpPr>
          <p:nvPr>
            <p:ph type="sldNum" sz="quarter" idx="12"/>
          </p:nvPr>
        </p:nvSpPr>
        <p:spPr/>
        <p:txBody>
          <a:bodyPr/>
          <a:lstStyle/>
          <a:p>
            <a:fld id="{E26DEEE9-F42B-4426-A6FE-FD5728C5227F}" type="slidenum">
              <a:rPr lang="en-GB" smtClean="0"/>
              <a:t>1</a:t>
            </a:fld>
            <a:endParaRPr lang="en-GB" dirty="0"/>
          </a:p>
        </p:txBody>
      </p:sp>
    </p:spTree>
    <p:extLst>
      <p:ext uri="{BB962C8B-B14F-4D97-AF65-F5344CB8AC3E}">
        <p14:creationId xmlns:p14="http://schemas.microsoft.com/office/powerpoint/2010/main" val="8354939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26DEEE9-F42B-4426-A6FE-FD5728C5227F}" type="slidenum">
              <a:rPr lang="en-GB" smtClean="0">
                <a:solidFill>
                  <a:prstClr val="black"/>
                </a:solidFill>
              </a:rPr>
              <a:pPr/>
              <a:t>10</a:t>
            </a:fld>
            <a:endParaRPr lang="en-GB" dirty="0">
              <a:solidFill>
                <a:prstClr val="black"/>
              </a:solidFill>
            </a:endParaRPr>
          </a:p>
        </p:txBody>
      </p:sp>
    </p:spTree>
    <p:extLst>
      <p:ext uri="{BB962C8B-B14F-4D97-AF65-F5344CB8AC3E}">
        <p14:creationId xmlns:p14="http://schemas.microsoft.com/office/powerpoint/2010/main" val="33904376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26DEEE9-F42B-4426-A6FE-FD5728C5227F}" type="slidenum">
              <a:rPr lang="en-GB" smtClean="0">
                <a:solidFill>
                  <a:prstClr val="black"/>
                </a:solidFill>
              </a:rPr>
              <a:pPr/>
              <a:t>11</a:t>
            </a:fld>
            <a:endParaRPr lang="en-GB" dirty="0">
              <a:solidFill>
                <a:prstClr val="black"/>
              </a:solidFill>
            </a:endParaRPr>
          </a:p>
        </p:txBody>
      </p:sp>
    </p:spTree>
    <p:extLst>
      <p:ext uri="{BB962C8B-B14F-4D97-AF65-F5344CB8AC3E}">
        <p14:creationId xmlns:p14="http://schemas.microsoft.com/office/powerpoint/2010/main" val="3768939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26DEEE9-F42B-4426-A6FE-FD5728C5227F}" type="slidenum">
              <a:rPr lang="en-GB" smtClean="0">
                <a:solidFill>
                  <a:prstClr val="black"/>
                </a:solidFill>
              </a:rPr>
              <a:pPr/>
              <a:t>12</a:t>
            </a:fld>
            <a:endParaRPr lang="en-GB" dirty="0">
              <a:solidFill>
                <a:prstClr val="black"/>
              </a:solidFill>
            </a:endParaRPr>
          </a:p>
        </p:txBody>
      </p:sp>
    </p:spTree>
    <p:extLst>
      <p:ext uri="{BB962C8B-B14F-4D97-AF65-F5344CB8AC3E}">
        <p14:creationId xmlns:p14="http://schemas.microsoft.com/office/powerpoint/2010/main" val="30575700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r>
              <a:rPr lang="en-GB" dirty="0" smtClean="0">
                <a:solidFill>
                  <a:prstClr val="black"/>
                </a:solidFill>
              </a:rPr>
              <a:t>OFFICIAL SENSITIVE: POLICE AND PARTNERS
</a:t>
            </a:r>
            <a:endParaRPr lang="en-GB" dirty="0">
              <a:solidFill>
                <a:prstClr val="black"/>
              </a:solidFill>
            </a:endParaRPr>
          </a:p>
        </p:txBody>
      </p:sp>
      <p:sp>
        <p:nvSpPr>
          <p:cNvPr id="5" name="Footer Placeholder 4"/>
          <p:cNvSpPr>
            <a:spLocks noGrp="1"/>
          </p:cNvSpPr>
          <p:nvPr>
            <p:ph type="ftr" sz="quarter" idx="11"/>
          </p:nvPr>
        </p:nvSpPr>
        <p:spPr/>
        <p:txBody>
          <a:bodyPr/>
          <a:lstStyle/>
          <a:p>
            <a:r>
              <a:rPr lang="en-GB" dirty="0" smtClean="0">
                <a:solidFill>
                  <a:prstClr val="black"/>
                </a:solidFill>
              </a:rPr>
              <a:t>
OFFICIAL SENSITIVE: POLICE AND PARTNERS</a:t>
            </a:r>
            <a:endParaRPr lang="en-GB" dirty="0">
              <a:solidFill>
                <a:prstClr val="black"/>
              </a:solidFill>
            </a:endParaRPr>
          </a:p>
        </p:txBody>
      </p:sp>
      <p:sp>
        <p:nvSpPr>
          <p:cNvPr id="6" name="Slide Number Placeholder 5"/>
          <p:cNvSpPr>
            <a:spLocks noGrp="1"/>
          </p:cNvSpPr>
          <p:nvPr>
            <p:ph type="sldNum" sz="quarter" idx="12"/>
          </p:nvPr>
        </p:nvSpPr>
        <p:spPr/>
        <p:txBody>
          <a:bodyPr/>
          <a:lstStyle/>
          <a:p>
            <a:fld id="{E26DEEE9-F42B-4426-A6FE-FD5728C5227F}" type="slidenum">
              <a:rPr lang="en-GB" smtClean="0">
                <a:solidFill>
                  <a:prstClr val="black"/>
                </a:solidFill>
              </a:rPr>
              <a:pPr/>
              <a:t>13</a:t>
            </a:fld>
            <a:endParaRPr lang="en-GB" dirty="0">
              <a:solidFill>
                <a:prstClr val="black"/>
              </a:solidFill>
            </a:endParaRPr>
          </a:p>
        </p:txBody>
      </p:sp>
    </p:spTree>
    <p:extLst>
      <p:ext uri="{BB962C8B-B14F-4D97-AF65-F5344CB8AC3E}">
        <p14:creationId xmlns:p14="http://schemas.microsoft.com/office/powerpoint/2010/main" val="39203141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r>
              <a:rPr lang="en-GB" dirty="0" smtClean="0">
                <a:solidFill>
                  <a:prstClr val="black"/>
                </a:solidFill>
              </a:rPr>
              <a:t>OFFICIAL SENSITIVE: POLICE AND PARTNERS
</a:t>
            </a:r>
            <a:endParaRPr lang="en-GB" dirty="0">
              <a:solidFill>
                <a:prstClr val="black"/>
              </a:solidFill>
            </a:endParaRPr>
          </a:p>
        </p:txBody>
      </p:sp>
      <p:sp>
        <p:nvSpPr>
          <p:cNvPr id="5" name="Footer Placeholder 4"/>
          <p:cNvSpPr>
            <a:spLocks noGrp="1"/>
          </p:cNvSpPr>
          <p:nvPr>
            <p:ph type="ftr" sz="quarter" idx="11"/>
          </p:nvPr>
        </p:nvSpPr>
        <p:spPr/>
        <p:txBody>
          <a:bodyPr/>
          <a:lstStyle/>
          <a:p>
            <a:r>
              <a:rPr lang="en-GB" dirty="0" smtClean="0">
                <a:solidFill>
                  <a:prstClr val="black"/>
                </a:solidFill>
              </a:rPr>
              <a:t>
OFFICIAL SENSITIVE: POLICE AND PARTNERS</a:t>
            </a:r>
            <a:endParaRPr lang="en-GB" dirty="0">
              <a:solidFill>
                <a:prstClr val="black"/>
              </a:solidFill>
            </a:endParaRPr>
          </a:p>
        </p:txBody>
      </p:sp>
      <p:sp>
        <p:nvSpPr>
          <p:cNvPr id="6" name="Slide Number Placeholder 5"/>
          <p:cNvSpPr>
            <a:spLocks noGrp="1"/>
          </p:cNvSpPr>
          <p:nvPr>
            <p:ph type="sldNum" sz="quarter" idx="12"/>
          </p:nvPr>
        </p:nvSpPr>
        <p:spPr/>
        <p:txBody>
          <a:bodyPr/>
          <a:lstStyle/>
          <a:p>
            <a:fld id="{E26DEEE9-F42B-4426-A6FE-FD5728C5227F}" type="slidenum">
              <a:rPr lang="en-GB" smtClean="0">
                <a:solidFill>
                  <a:prstClr val="black"/>
                </a:solidFill>
              </a:rPr>
              <a:pPr/>
              <a:t>14</a:t>
            </a:fld>
            <a:endParaRPr lang="en-GB" dirty="0">
              <a:solidFill>
                <a:prstClr val="black"/>
              </a:solidFill>
            </a:endParaRPr>
          </a:p>
        </p:txBody>
      </p:sp>
    </p:spTree>
    <p:extLst>
      <p:ext uri="{BB962C8B-B14F-4D97-AF65-F5344CB8AC3E}">
        <p14:creationId xmlns:p14="http://schemas.microsoft.com/office/powerpoint/2010/main" val="15621103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r>
              <a:rPr lang="en-GB" dirty="0" smtClean="0">
                <a:solidFill>
                  <a:prstClr val="black"/>
                </a:solidFill>
              </a:rPr>
              <a:t>OFFICIAL SENSITIVE: POLICE AND PARTNERS
</a:t>
            </a:r>
            <a:endParaRPr lang="en-GB" dirty="0">
              <a:solidFill>
                <a:prstClr val="black"/>
              </a:solidFill>
            </a:endParaRPr>
          </a:p>
        </p:txBody>
      </p:sp>
      <p:sp>
        <p:nvSpPr>
          <p:cNvPr id="5" name="Footer Placeholder 4"/>
          <p:cNvSpPr>
            <a:spLocks noGrp="1"/>
          </p:cNvSpPr>
          <p:nvPr>
            <p:ph type="ftr" sz="quarter" idx="11"/>
          </p:nvPr>
        </p:nvSpPr>
        <p:spPr/>
        <p:txBody>
          <a:bodyPr/>
          <a:lstStyle/>
          <a:p>
            <a:r>
              <a:rPr lang="en-GB" dirty="0" smtClean="0">
                <a:solidFill>
                  <a:prstClr val="black"/>
                </a:solidFill>
              </a:rPr>
              <a:t>
OFFICIAL SENSITIVE: POLICE AND PARTNERS</a:t>
            </a:r>
            <a:endParaRPr lang="en-GB" dirty="0">
              <a:solidFill>
                <a:prstClr val="black"/>
              </a:solidFill>
            </a:endParaRPr>
          </a:p>
        </p:txBody>
      </p:sp>
      <p:sp>
        <p:nvSpPr>
          <p:cNvPr id="6" name="Slide Number Placeholder 5"/>
          <p:cNvSpPr>
            <a:spLocks noGrp="1"/>
          </p:cNvSpPr>
          <p:nvPr>
            <p:ph type="sldNum" sz="quarter" idx="12"/>
          </p:nvPr>
        </p:nvSpPr>
        <p:spPr/>
        <p:txBody>
          <a:bodyPr/>
          <a:lstStyle/>
          <a:p>
            <a:fld id="{E26DEEE9-F42B-4426-A6FE-FD5728C5227F}" type="slidenum">
              <a:rPr lang="en-GB" smtClean="0">
                <a:solidFill>
                  <a:prstClr val="black"/>
                </a:solidFill>
              </a:rPr>
              <a:pPr/>
              <a:t>15</a:t>
            </a:fld>
            <a:endParaRPr lang="en-GB" dirty="0">
              <a:solidFill>
                <a:prstClr val="black"/>
              </a:solidFill>
            </a:endParaRPr>
          </a:p>
        </p:txBody>
      </p:sp>
    </p:spTree>
    <p:extLst>
      <p:ext uri="{BB962C8B-B14F-4D97-AF65-F5344CB8AC3E}">
        <p14:creationId xmlns:p14="http://schemas.microsoft.com/office/powerpoint/2010/main" val="19394035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r>
              <a:rPr lang="en-GB" dirty="0" smtClean="0">
                <a:solidFill>
                  <a:prstClr val="black"/>
                </a:solidFill>
              </a:rPr>
              <a:t>OFFICIAL SENSITIVE: POLICE AND PARTNERS
</a:t>
            </a:r>
            <a:endParaRPr lang="en-GB" dirty="0">
              <a:solidFill>
                <a:prstClr val="black"/>
              </a:solidFill>
            </a:endParaRPr>
          </a:p>
        </p:txBody>
      </p:sp>
      <p:sp>
        <p:nvSpPr>
          <p:cNvPr id="5" name="Footer Placeholder 4"/>
          <p:cNvSpPr>
            <a:spLocks noGrp="1"/>
          </p:cNvSpPr>
          <p:nvPr>
            <p:ph type="ftr" sz="quarter" idx="11"/>
          </p:nvPr>
        </p:nvSpPr>
        <p:spPr/>
        <p:txBody>
          <a:bodyPr/>
          <a:lstStyle/>
          <a:p>
            <a:r>
              <a:rPr lang="en-GB" dirty="0" smtClean="0">
                <a:solidFill>
                  <a:prstClr val="black"/>
                </a:solidFill>
              </a:rPr>
              <a:t>
OFFICIAL SENSITIVE: POLICE AND PARTNERS</a:t>
            </a:r>
            <a:endParaRPr lang="en-GB" dirty="0">
              <a:solidFill>
                <a:prstClr val="black"/>
              </a:solidFill>
            </a:endParaRPr>
          </a:p>
        </p:txBody>
      </p:sp>
      <p:sp>
        <p:nvSpPr>
          <p:cNvPr id="6" name="Slide Number Placeholder 5"/>
          <p:cNvSpPr>
            <a:spLocks noGrp="1"/>
          </p:cNvSpPr>
          <p:nvPr>
            <p:ph type="sldNum" sz="quarter" idx="12"/>
          </p:nvPr>
        </p:nvSpPr>
        <p:spPr/>
        <p:txBody>
          <a:bodyPr/>
          <a:lstStyle/>
          <a:p>
            <a:fld id="{E26DEEE9-F42B-4426-A6FE-FD5728C5227F}" type="slidenum">
              <a:rPr lang="en-GB" smtClean="0">
                <a:solidFill>
                  <a:prstClr val="black"/>
                </a:solidFill>
              </a:rPr>
              <a:pPr/>
              <a:t>16</a:t>
            </a:fld>
            <a:endParaRPr lang="en-GB" dirty="0">
              <a:solidFill>
                <a:prstClr val="black"/>
              </a:solidFill>
            </a:endParaRPr>
          </a:p>
        </p:txBody>
      </p:sp>
    </p:spTree>
    <p:extLst>
      <p:ext uri="{BB962C8B-B14F-4D97-AF65-F5344CB8AC3E}">
        <p14:creationId xmlns:p14="http://schemas.microsoft.com/office/powerpoint/2010/main" val="16394565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26DEEE9-F42B-4426-A6FE-FD5728C5227F}" type="slidenum">
              <a:rPr lang="en-GB" smtClean="0">
                <a:solidFill>
                  <a:prstClr val="black"/>
                </a:solidFill>
              </a:rPr>
              <a:pPr/>
              <a:t>17</a:t>
            </a:fld>
            <a:endParaRPr lang="en-GB" dirty="0">
              <a:solidFill>
                <a:prstClr val="black"/>
              </a:solidFill>
            </a:endParaRPr>
          </a:p>
        </p:txBody>
      </p:sp>
    </p:spTree>
    <p:extLst>
      <p:ext uri="{BB962C8B-B14F-4D97-AF65-F5344CB8AC3E}">
        <p14:creationId xmlns:p14="http://schemas.microsoft.com/office/powerpoint/2010/main" val="2419715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r>
              <a:rPr lang="en-GB" dirty="0" smtClean="0"/>
              <a:t>OFFICIAL
</a:t>
            </a:r>
            <a:endParaRPr lang="en-GB" dirty="0"/>
          </a:p>
        </p:txBody>
      </p:sp>
      <p:sp>
        <p:nvSpPr>
          <p:cNvPr id="5" name="Footer Placeholder 4"/>
          <p:cNvSpPr>
            <a:spLocks noGrp="1"/>
          </p:cNvSpPr>
          <p:nvPr>
            <p:ph type="ftr" sz="quarter" idx="11"/>
          </p:nvPr>
        </p:nvSpPr>
        <p:spPr/>
        <p:txBody>
          <a:bodyPr/>
          <a:lstStyle/>
          <a:p>
            <a:r>
              <a:rPr lang="en-GB" dirty="0" smtClean="0"/>
              <a:t>
OFFICIAL</a:t>
            </a:r>
            <a:endParaRPr lang="en-GB" dirty="0"/>
          </a:p>
        </p:txBody>
      </p:sp>
      <p:sp>
        <p:nvSpPr>
          <p:cNvPr id="6" name="Slide Number Placeholder 5"/>
          <p:cNvSpPr>
            <a:spLocks noGrp="1"/>
          </p:cNvSpPr>
          <p:nvPr>
            <p:ph type="sldNum" sz="quarter" idx="12"/>
          </p:nvPr>
        </p:nvSpPr>
        <p:spPr/>
        <p:txBody>
          <a:bodyPr/>
          <a:lstStyle/>
          <a:p>
            <a:fld id="{E26DEEE9-F42B-4426-A6FE-FD5728C5227F}" type="slidenum">
              <a:rPr lang="en-GB" smtClean="0"/>
              <a:t>2</a:t>
            </a:fld>
            <a:endParaRPr lang="en-GB" dirty="0"/>
          </a:p>
        </p:txBody>
      </p:sp>
    </p:spTree>
    <p:extLst>
      <p:ext uri="{BB962C8B-B14F-4D97-AF65-F5344CB8AC3E}">
        <p14:creationId xmlns:p14="http://schemas.microsoft.com/office/powerpoint/2010/main" val="32133064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26DEEE9-F42B-4426-A6FE-FD5728C5227F}" type="slidenum">
              <a:rPr lang="en-GB" smtClean="0">
                <a:solidFill>
                  <a:prstClr val="black"/>
                </a:solidFill>
              </a:rPr>
              <a:pPr/>
              <a:t>3</a:t>
            </a:fld>
            <a:endParaRPr lang="en-GB" dirty="0">
              <a:solidFill>
                <a:prstClr val="black"/>
              </a:solidFill>
            </a:endParaRPr>
          </a:p>
        </p:txBody>
      </p:sp>
    </p:spTree>
    <p:extLst>
      <p:ext uri="{BB962C8B-B14F-4D97-AF65-F5344CB8AC3E}">
        <p14:creationId xmlns:p14="http://schemas.microsoft.com/office/powerpoint/2010/main" val="28105374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26DEEE9-F42B-4426-A6FE-FD5728C5227F}" type="slidenum">
              <a:rPr lang="en-GB" smtClean="0"/>
              <a:t>4</a:t>
            </a:fld>
            <a:endParaRPr lang="en-GB" dirty="0"/>
          </a:p>
        </p:txBody>
      </p:sp>
    </p:spTree>
    <p:extLst>
      <p:ext uri="{BB962C8B-B14F-4D97-AF65-F5344CB8AC3E}">
        <p14:creationId xmlns:p14="http://schemas.microsoft.com/office/powerpoint/2010/main" val="16611672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26DEEE9-F42B-4426-A6FE-FD5728C5227F}" type="slidenum">
              <a:rPr lang="en-GB" smtClean="0"/>
              <a:t>5</a:t>
            </a:fld>
            <a:endParaRPr lang="en-GB" dirty="0"/>
          </a:p>
        </p:txBody>
      </p:sp>
    </p:spTree>
    <p:extLst>
      <p:ext uri="{BB962C8B-B14F-4D97-AF65-F5344CB8AC3E}">
        <p14:creationId xmlns:p14="http://schemas.microsoft.com/office/powerpoint/2010/main" val="33379528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26DEEE9-F42B-4426-A6FE-FD5728C5227F}" type="slidenum">
              <a:rPr lang="en-GB" smtClean="0"/>
              <a:t>6</a:t>
            </a:fld>
            <a:endParaRPr lang="en-GB" dirty="0"/>
          </a:p>
        </p:txBody>
      </p:sp>
    </p:spTree>
    <p:extLst>
      <p:ext uri="{BB962C8B-B14F-4D97-AF65-F5344CB8AC3E}">
        <p14:creationId xmlns:p14="http://schemas.microsoft.com/office/powerpoint/2010/main" val="34641905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26DEEE9-F42B-4426-A6FE-FD5728C5227F}" type="slidenum">
              <a:rPr lang="en-GB" smtClean="0"/>
              <a:t>7</a:t>
            </a:fld>
            <a:endParaRPr lang="en-GB" dirty="0"/>
          </a:p>
        </p:txBody>
      </p:sp>
    </p:spTree>
    <p:extLst>
      <p:ext uri="{BB962C8B-B14F-4D97-AF65-F5344CB8AC3E}">
        <p14:creationId xmlns:p14="http://schemas.microsoft.com/office/powerpoint/2010/main" val="22669124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26DEEE9-F42B-4426-A6FE-FD5728C5227F}" type="slidenum">
              <a:rPr lang="en-GB" smtClean="0">
                <a:solidFill>
                  <a:prstClr val="black"/>
                </a:solidFill>
              </a:rPr>
              <a:pPr/>
              <a:t>8</a:t>
            </a:fld>
            <a:endParaRPr lang="en-GB">
              <a:solidFill>
                <a:prstClr val="black"/>
              </a:solidFill>
            </a:endParaRPr>
          </a:p>
        </p:txBody>
      </p:sp>
    </p:spTree>
    <p:extLst>
      <p:ext uri="{BB962C8B-B14F-4D97-AF65-F5344CB8AC3E}">
        <p14:creationId xmlns:p14="http://schemas.microsoft.com/office/powerpoint/2010/main" val="29858097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26DEEE9-F42B-4426-A6FE-FD5728C5227F}" type="slidenum">
              <a:rPr lang="en-GB" smtClean="0">
                <a:solidFill>
                  <a:prstClr val="black"/>
                </a:solidFill>
              </a:rPr>
              <a:pPr/>
              <a:t>9</a:t>
            </a:fld>
            <a:endParaRPr lang="en-GB">
              <a:solidFill>
                <a:prstClr val="black"/>
              </a:solidFill>
            </a:endParaRPr>
          </a:p>
        </p:txBody>
      </p:sp>
    </p:spTree>
    <p:extLst>
      <p:ext uri="{BB962C8B-B14F-4D97-AF65-F5344CB8AC3E}">
        <p14:creationId xmlns:p14="http://schemas.microsoft.com/office/powerpoint/2010/main" val="10941031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C5CD1BD-6EF4-4F4C-B034-338C9DEA406A}" type="datetimeFigureOut">
              <a:rPr lang="en-GB" smtClean="0"/>
              <a:t>22/09/2020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7CC9738-1071-4333-9289-F137AC64967F}" type="slidenum">
              <a:rPr lang="en-GB" smtClean="0"/>
              <a:t>‹#›</a:t>
            </a:fld>
            <a:endParaRPr lang="en-GB" dirty="0"/>
          </a:p>
        </p:txBody>
      </p:sp>
    </p:spTree>
    <p:extLst>
      <p:ext uri="{BB962C8B-B14F-4D97-AF65-F5344CB8AC3E}">
        <p14:creationId xmlns:p14="http://schemas.microsoft.com/office/powerpoint/2010/main" val="926590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C5CD1BD-6EF4-4F4C-B034-338C9DEA406A}" type="datetimeFigureOut">
              <a:rPr lang="en-GB" smtClean="0"/>
              <a:t>22/09/2020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7CC9738-1071-4333-9289-F137AC64967F}" type="slidenum">
              <a:rPr lang="en-GB" smtClean="0"/>
              <a:t>‹#›</a:t>
            </a:fld>
            <a:endParaRPr lang="en-GB" dirty="0"/>
          </a:p>
        </p:txBody>
      </p:sp>
    </p:spTree>
    <p:extLst>
      <p:ext uri="{BB962C8B-B14F-4D97-AF65-F5344CB8AC3E}">
        <p14:creationId xmlns:p14="http://schemas.microsoft.com/office/powerpoint/2010/main" val="3798196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C5CD1BD-6EF4-4F4C-B034-338C9DEA406A}" type="datetimeFigureOut">
              <a:rPr lang="en-GB" smtClean="0"/>
              <a:t>22/09/2020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7CC9738-1071-4333-9289-F137AC64967F}" type="slidenum">
              <a:rPr lang="en-GB" smtClean="0"/>
              <a:t>‹#›</a:t>
            </a:fld>
            <a:endParaRPr lang="en-GB" dirty="0"/>
          </a:p>
        </p:txBody>
      </p:sp>
    </p:spTree>
    <p:extLst>
      <p:ext uri="{BB962C8B-B14F-4D97-AF65-F5344CB8AC3E}">
        <p14:creationId xmlns:p14="http://schemas.microsoft.com/office/powerpoint/2010/main" val="97270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C5CD1BD-6EF4-4F4C-B034-338C9DEA406A}" type="datetimeFigureOut">
              <a:rPr lang="en-GB" smtClean="0"/>
              <a:t>22/09/2020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7CC9738-1071-4333-9289-F137AC64967F}" type="slidenum">
              <a:rPr lang="en-GB" smtClean="0"/>
              <a:t>‹#›</a:t>
            </a:fld>
            <a:endParaRPr lang="en-GB" dirty="0"/>
          </a:p>
        </p:txBody>
      </p:sp>
    </p:spTree>
    <p:extLst>
      <p:ext uri="{BB962C8B-B14F-4D97-AF65-F5344CB8AC3E}">
        <p14:creationId xmlns:p14="http://schemas.microsoft.com/office/powerpoint/2010/main" val="3703428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5CD1BD-6EF4-4F4C-B034-338C9DEA406A}" type="datetimeFigureOut">
              <a:rPr lang="en-GB" smtClean="0"/>
              <a:t>22/09/2020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7CC9738-1071-4333-9289-F137AC64967F}" type="slidenum">
              <a:rPr lang="en-GB" smtClean="0"/>
              <a:t>‹#›</a:t>
            </a:fld>
            <a:endParaRPr lang="en-GB" dirty="0"/>
          </a:p>
        </p:txBody>
      </p:sp>
    </p:spTree>
    <p:extLst>
      <p:ext uri="{BB962C8B-B14F-4D97-AF65-F5344CB8AC3E}">
        <p14:creationId xmlns:p14="http://schemas.microsoft.com/office/powerpoint/2010/main" val="26299193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C5CD1BD-6EF4-4F4C-B034-338C9DEA406A}" type="datetimeFigureOut">
              <a:rPr lang="en-GB" smtClean="0"/>
              <a:t>22/09/2020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7CC9738-1071-4333-9289-F137AC64967F}" type="slidenum">
              <a:rPr lang="en-GB" smtClean="0"/>
              <a:t>‹#›</a:t>
            </a:fld>
            <a:endParaRPr lang="en-GB" dirty="0"/>
          </a:p>
        </p:txBody>
      </p:sp>
    </p:spTree>
    <p:extLst>
      <p:ext uri="{BB962C8B-B14F-4D97-AF65-F5344CB8AC3E}">
        <p14:creationId xmlns:p14="http://schemas.microsoft.com/office/powerpoint/2010/main" val="984998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C5CD1BD-6EF4-4F4C-B034-338C9DEA406A}" type="datetimeFigureOut">
              <a:rPr lang="en-GB" smtClean="0"/>
              <a:t>22/09/2020</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47CC9738-1071-4333-9289-F137AC64967F}" type="slidenum">
              <a:rPr lang="en-GB" smtClean="0"/>
              <a:t>‹#›</a:t>
            </a:fld>
            <a:endParaRPr lang="en-GB" dirty="0"/>
          </a:p>
        </p:txBody>
      </p:sp>
    </p:spTree>
    <p:extLst>
      <p:ext uri="{BB962C8B-B14F-4D97-AF65-F5344CB8AC3E}">
        <p14:creationId xmlns:p14="http://schemas.microsoft.com/office/powerpoint/2010/main" val="2900219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C5CD1BD-6EF4-4F4C-B034-338C9DEA406A}" type="datetimeFigureOut">
              <a:rPr lang="en-GB" smtClean="0"/>
              <a:t>22/09/2020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47CC9738-1071-4333-9289-F137AC64967F}" type="slidenum">
              <a:rPr lang="en-GB" smtClean="0"/>
              <a:t>‹#›</a:t>
            </a:fld>
            <a:endParaRPr lang="en-GB" dirty="0"/>
          </a:p>
        </p:txBody>
      </p:sp>
    </p:spTree>
    <p:extLst>
      <p:ext uri="{BB962C8B-B14F-4D97-AF65-F5344CB8AC3E}">
        <p14:creationId xmlns:p14="http://schemas.microsoft.com/office/powerpoint/2010/main" val="2640403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5CD1BD-6EF4-4F4C-B034-338C9DEA406A}" type="datetimeFigureOut">
              <a:rPr lang="en-GB" smtClean="0"/>
              <a:t>22/09/2020</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47CC9738-1071-4333-9289-F137AC64967F}" type="slidenum">
              <a:rPr lang="en-GB" smtClean="0"/>
              <a:t>‹#›</a:t>
            </a:fld>
            <a:endParaRPr lang="en-GB" dirty="0"/>
          </a:p>
        </p:txBody>
      </p:sp>
    </p:spTree>
    <p:extLst>
      <p:ext uri="{BB962C8B-B14F-4D97-AF65-F5344CB8AC3E}">
        <p14:creationId xmlns:p14="http://schemas.microsoft.com/office/powerpoint/2010/main" val="19018927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5CD1BD-6EF4-4F4C-B034-338C9DEA406A}" type="datetimeFigureOut">
              <a:rPr lang="en-GB" smtClean="0"/>
              <a:t>22/09/2020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7CC9738-1071-4333-9289-F137AC64967F}" type="slidenum">
              <a:rPr lang="en-GB" smtClean="0"/>
              <a:t>‹#›</a:t>
            </a:fld>
            <a:endParaRPr lang="en-GB" dirty="0"/>
          </a:p>
        </p:txBody>
      </p:sp>
    </p:spTree>
    <p:extLst>
      <p:ext uri="{BB962C8B-B14F-4D97-AF65-F5344CB8AC3E}">
        <p14:creationId xmlns:p14="http://schemas.microsoft.com/office/powerpoint/2010/main" val="8886099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5CD1BD-6EF4-4F4C-B034-338C9DEA406A}" type="datetimeFigureOut">
              <a:rPr lang="en-GB" smtClean="0"/>
              <a:t>22/09/2020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7CC9738-1071-4333-9289-F137AC64967F}" type="slidenum">
              <a:rPr lang="en-GB" smtClean="0"/>
              <a:t>‹#›</a:t>
            </a:fld>
            <a:endParaRPr lang="en-GB" dirty="0"/>
          </a:p>
        </p:txBody>
      </p:sp>
    </p:spTree>
    <p:extLst>
      <p:ext uri="{BB962C8B-B14F-4D97-AF65-F5344CB8AC3E}">
        <p14:creationId xmlns:p14="http://schemas.microsoft.com/office/powerpoint/2010/main" val="2320695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5CD1BD-6EF4-4F4C-B034-338C9DEA406A}" type="datetimeFigureOut">
              <a:rPr lang="en-GB" smtClean="0"/>
              <a:t>22/09/2020</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smtClean="0"/>
              <a:t>
OFFICIAL</a:t>
            </a:r>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CC9738-1071-4333-9289-F137AC64967F}" type="slidenum">
              <a:rPr lang="en-GB" smtClean="0"/>
              <a:t>‹#›</a:t>
            </a:fld>
            <a:endParaRPr lang="en-GB" dirty="0"/>
          </a:p>
        </p:txBody>
      </p:sp>
    </p:spTree>
    <p:extLst>
      <p:ext uri="{BB962C8B-B14F-4D97-AF65-F5344CB8AC3E}">
        <p14:creationId xmlns:p14="http://schemas.microsoft.com/office/powerpoint/2010/main" val="39522487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chart" Target="../charts/chart15.xml"/><Relationship Id="rId5" Type="http://schemas.openxmlformats.org/officeDocument/2006/relationships/image" Target="../media/image4.png"/><Relationship Id="rId4" Type="http://schemas.openxmlformats.org/officeDocument/2006/relationships/image" Target="../media/image6.png"/><Relationship Id="rId9" Type="http://schemas.openxmlformats.org/officeDocument/2006/relationships/image" Target="../media/image9.png"/></Relationships>
</file>

<file path=ppt/slides/_rels/slide1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4.png"/><Relationship Id="rId9" Type="http://schemas.openxmlformats.org/officeDocument/2006/relationships/chart" Target="../charts/chart16.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chart" Target="../charts/chart17.xml"/></Relationships>
</file>

<file path=ppt/slides/_rels/slide14.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chart" Target="../charts/chart19.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chart" Target="../charts/chart21.xml"/><Relationship Id="rId4" Type="http://schemas.openxmlformats.org/officeDocument/2006/relationships/chart" Target="../charts/chart20.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chart" Target="../charts/chart22.xml"/></Relationships>
</file>

<file path=ppt/slides/_rels/slide2.xml.rels><?xml version="1.0" encoding="UTF-8" standalone="yes"?>
<Relationships xmlns="http://schemas.openxmlformats.org/package/2006/relationships"><Relationship Id="rId8" Type="http://schemas.openxmlformats.org/officeDocument/2006/relationships/chart" Target="../charts/chart4.xml"/><Relationship Id="rId3" Type="http://schemas.openxmlformats.org/officeDocument/2006/relationships/image" Target="../media/image2.png"/><Relationship Id="rId7" Type="http://schemas.openxmlformats.org/officeDocument/2006/relationships/chart" Target="../charts/chart3.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chart" Target="../charts/chart2.xml"/><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chart" Target="../charts/chart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chart" Target="../charts/char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chart" Target="../charts/char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chart" Target="../charts/chart8.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chart" Target="../charts/chart10.xml"/><Relationship Id="rId4" Type="http://schemas.openxmlformats.org/officeDocument/2006/relationships/chart" Target="../charts/chart9.xml"/></Relationships>
</file>

<file path=ppt/slides/_rels/slide8.xml.rels><?xml version="1.0" encoding="UTF-8" standalone="yes"?>
<Relationships xmlns="http://schemas.openxmlformats.org/package/2006/relationships"><Relationship Id="rId3" Type="http://schemas.openxmlformats.org/officeDocument/2006/relationships/hyperlink" Target="https://www2.gov.scot/Topics/Statistics/Browse/Crime-Justice/PubRecordedCrime/Classification"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chart" Target="../charts/chart12.xml"/><Relationship Id="rId5" Type="http://schemas.openxmlformats.org/officeDocument/2006/relationships/chart" Target="../charts/chart11.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hyperlink" Target="https://www2.gov.scot/Topics/Statistics/Browse/Crime-Justice/PubRecordedCrime/Classification"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chart" Target="../charts/chart14.xml"/><Relationship Id="rId5" Type="http://schemas.openxmlformats.org/officeDocument/2006/relationships/chart" Target="../charts/chart13.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2336818" y="2153766"/>
            <a:ext cx="7518405" cy="1077218"/>
          </a:xfrm>
          <a:prstGeom prst="rect">
            <a:avLst/>
          </a:prstGeom>
        </p:spPr>
        <p:txBody>
          <a:bodyPr wrap="none">
            <a:spAutoFit/>
          </a:bodyPr>
          <a:lstStyle/>
          <a:p>
            <a:pPr algn="ctr"/>
            <a:r>
              <a:rPr lang="en-GB" sz="3200" b="1" cap="all" dirty="0" smtClean="0">
                <a:solidFill>
                  <a:prstClr val="white"/>
                </a:solidFill>
                <a:latin typeface="Arial" panose="020B0604020202020204" pitchFamily="34" charset="0"/>
                <a:cs typeface="Arial" panose="020B0604020202020204" pitchFamily="34" charset="0"/>
              </a:rPr>
              <a:t>CoVID-19 WEEKLY Bulletin</a:t>
            </a:r>
            <a:endParaRPr lang="en-GB" sz="1000" b="1" cap="all" dirty="0" smtClean="0">
              <a:solidFill>
                <a:prstClr val="white"/>
              </a:solidFill>
              <a:latin typeface="Arial" panose="020B0604020202020204" pitchFamily="34" charset="0"/>
              <a:cs typeface="Arial" panose="020B0604020202020204" pitchFamily="34" charset="0"/>
            </a:endParaRPr>
          </a:p>
          <a:p>
            <a:pPr algn="ctr"/>
            <a:r>
              <a:rPr lang="en-GB" sz="3200" b="1" dirty="0" smtClean="0">
                <a:solidFill>
                  <a:prstClr val="white"/>
                </a:solidFill>
                <a:latin typeface="Arial" panose="020B0604020202020204" pitchFamily="34" charset="0"/>
                <a:cs typeface="Arial" panose="020B0604020202020204" pitchFamily="34" charset="0"/>
              </a:rPr>
              <a:t>10</a:t>
            </a:r>
            <a:r>
              <a:rPr lang="en-GB" sz="3200" b="1" baseline="30000" dirty="0" smtClean="0">
                <a:solidFill>
                  <a:prstClr val="white"/>
                </a:solidFill>
                <a:latin typeface="Arial" panose="020B0604020202020204" pitchFamily="34" charset="0"/>
                <a:cs typeface="Arial" panose="020B0604020202020204" pitchFamily="34" charset="0"/>
              </a:rPr>
              <a:t>th</a:t>
            </a:r>
            <a:r>
              <a:rPr lang="en-GB" sz="3200" b="1" dirty="0" smtClean="0">
                <a:solidFill>
                  <a:prstClr val="white"/>
                </a:solidFill>
                <a:latin typeface="Arial" panose="020B0604020202020204" pitchFamily="34" charset="0"/>
                <a:cs typeface="Arial" panose="020B0604020202020204" pitchFamily="34" charset="0"/>
              </a:rPr>
              <a:t> September – 16</a:t>
            </a:r>
            <a:r>
              <a:rPr lang="en-GB" sz="3200" b="1" baseline="30000" dirty="0" smtClean="0">
                <a:solidFill>
                  <a:prstClr val="white"/>
                </a:solidFill>
                <a:latin typeface="Arial" panose="020B0604020202020204" pitchFamily="34" charset="0"/>
                <a:cs typeface="Arial" panose="020B0604020202020204" pitchFamily="34" charset="0"/>
              </a:rPr>
              <a:t>th </a:t>
            </a:r>
            <a:r>
              <a:rPr lang="en-GB" sz="3200" b="1" dirty="0" smtClean="0">
                <a:solidFill>
                  <a:prstClr val="white"/>
                </a:solidFill>
                <a:latin typeface="Arial" panose="020B0604020202020204" pitchFamily="34" charset="0"/>
                <a:cs typeface="Arial" panose="020B0604020202020204" pitchFamily="34" charset="0"/>
              </a:rPr>
              <a:t>September 2020</a:t>
            </a:r>
          </a:p>
        </p:txBody>
      </p:sp>
      <p:sp>
        <p:nvSpPr>
          <p:cNvPr id="4" name="TextBox 26"/>
          <p:cNvSpPr txBox="1"/>
          <p:nvPr/>
        </p:nvSpPr>
        <p:spPr>
          <a:xfrm>
            <a:off x="395417" y="6202461"/>
            <a:ext cx="11401166"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dirty="0" smtClean="0">
                <a:solidFill>
                  <a:prstClr val="white">
                    <a:lumMod val="65000"/>
                  </a:prstClr>
                </a:solidFill>
              </a:rPr>
              <a:t>No figures should be considered as Official Police Statistics. These may not yet have been verified or validated.</a:t>
            </a:r>
            <a:endParaRPr lang="en-GB" sz="1400" dirty="0">
              <a:solidFill>
                <a:prstClr val="white">
                  <a:lumMod val="65000"/>
                </a:prstClr>
              </a:solidFill>
            </a:endParaRPr>
          </a:p>
        </p:txBody>
      </p:sp>
      <p:sp>
        <p:nvSpPr>
          <p:cNvPr id="5" name="Footer Placeholder 1"/>
          <p:cNvSpPr>
            <a:spLocks noGrp="1"/>
          </p:cNvSpPr>
          <p:nvPr>
            <p:ph type="ftr" sz="quarter" idx="11"/>
          </p:nvPr>
        </p:nvSpPr>
        <p:spPr>
          <a:xfrm>
            <a:off x="5598155" y="6356349"/>
            <a:ext cx="995689" cy="365125"/>
          </a:xfrm>
        </p:spPr>
        <p:txBody>
          <a:bodyPr/>
          <a:lstStyle/>
          <a:p>
            <a:r>
              <a:rPr lang="en-GB" sz="1400" smtClean="0">
                <a:solidFill>
                  <a:schemeClr val="bg2">
                    <a:lumMod val="75000"/>
                  </a:schemeClr>
                </a:solidFill>
              </a:rPr>
              <a:t>
OFFICIAL</a:t>
            </a:r>
            <a:endParaRPr lang="en-GB" sz="1400" dirty="0">
              <a:solidFill>
                <a:schemeClr val="bg2">
                  <a:lumMod val="75000"/>
                </a:schemeClr>
              </a:solidFill>
            </a:endParaRPr>
          </a:p>
        </p:txBody>
      </p:sp>
    </p:spTree>
    <p:extLst>
      <p:ext uri="{BB962C8B-B14F-4D97-AF65-F5344CB8AC3E}">
        <p14:creationId xmlns:p14="http://schemas.microsoft.com/office/powerpoint/2010/main" val="30738134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496471" y="3561686"/>
            <a:ext cx="2520106" cy="1879082"/>
          </a:xfrm>
          <a:prstGeom prst="rect">
            <a:avLst/>
          </a:prstGeom>
        </p:spPr>
      </p:pic>
      <p:pic>
        <p:nvPicPr>
          <p:cNvPr id="4" name="Picture 3"/>
          <p:cNvPicPr>
            <a:picLocks noChangeAspect="1"/>
          </p:cNvPicPr>
          <p:nvPr/>
        </p:nvPicPr>
        <p:blipFill>
          <a:blip r:embed="rId4"/>
          <a:stretch>
            <a:fillRect/>
          </a:stretch>
        </p:blipFill>
        <p:spPr>
          <a:xfrm>
            <a:off x="5043464" y="3354463"/>
            <a:ext cx="6826451" cy="2069298"/>
          </a:xfrm>
          <a:prstGeom prst="rect">
            <a:avLst/>
          </a:prstGeom>
        </p:spPr>
      </p:pic>
      <p:sp>
        <p:nvSpPr>
          <p:cNvPr id="50" name="TextBox 26"/>
          <p:cNvSpPr txBox="1"/>
          <p:nvPr/>
        </p:nvSpPr>
        <p:spPr>
          <a:xfrm>
            <a:off x="130015" y="5551413"/>
            <a:ext cx="11743144"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dirty="0">
                <a:solidFill>
                  <a:schemeClr val="tx1">
                    <a:lumMod val="65000"/>
                    <a:lumOff val="35000"/>
                  </a:schemeClr>
                </a:solidFill>
              </a:rPr>
              <a:t>In response to the introduction </a:t>
            </a:r>
            <a:r>
              <a:rPr lang="en-GB" sz="1200" dirty="0" smtClean="0">
                <a:solidFill>
                  <a:schemeClr val="tx1">
                    <a:lumMod val="65000"/>
                    <a:lumOff val="35000"/>
                  </a:schemeClr>
                </a:solidFill>
              </a:rPr>
              <a:t>of </a:t>
            </a:r>
            <a:r>
              <a:rPr lang="en-GB" sz="1200" dirty="0">
                <a:solidFill>
                  <a:schemeClr val="tx1">
                    <a:lumMod val="65000"/>
                    <a:lumOff val="35000"/>
                  </a:schemeClr>
                </a:solidFill>
              </a:rPr>
              <a:t>The Health Protection (Coronavirus) (Restrictions) (Scotland) Regulations 2020 and Coronavirus Act 2020, Police Scotland developed a </a:t>
            </a:r>
            <a:r>
              <a:rPr lang="en-GB" sz="1200" dirty="0" smtClean="0">
                <a:solidFill>
                  <a:schemeClr val="tx1">
                    <a:lumMod val="65000"/>
                    <a:lumOff val="35000"/>
                  </a:schemeClr>
                </a:solidFill>
              </a:rPr>
              <a:t>‘Coronavirus </a:t>
            </a:r>
            <a:r>
              <a:rPr lang="en-GB" sz="1200" dirty="0">
                <a:solidFill>
                  <a:schemeClr val="tx1">
                    <a:lumMod val="65000"/>
                    <a:lumOff val="35000"/>
                  </a:schemeClr>
                </a:solidFill>
              </a:rPr>
              <a:t>Interventions’ (CVI) </a:t>
            </a:r>
            <a:r>
              <a:rPr lang="en-GB" sz="1200" dirty="0" smtClean="0">
                <a:solidFill>
                  <a:schemeClr val="tx1">
                    <a:lumMod val="65000"/>
                    <a:lumOff val="35000"/>
                  </a:schemeClr>
                </a:solidFill>
              </a:rPr>
              <a:t>recording system. </a:t>
            </a:r>
            <a:r>
              <a:rPr lang="en-GB" sz="1200" dirty="0">
                <a:solidFill>
                  <a:schemeClr val="tx1">
                    <a:lumMod val="65000"/>
                    <a:lumOff val="35000"/>
                  </a:schemeClr>
                </a:solidFill>
              </a:rPr>
              <a:t>This system </a:t>
            </a:r>
            <a:r>
              <a:rPr lang="en-GB" sz="1200" dirty="0" smtClean="0">
                <a:solidFill>
                  <a:schemeClr val="tx1">
                    <a:lumMod val="65000"/>
                    <a:lumOff val="35000"/>
                  </a:schemeClr>
                </a:solidFill>
              </a:rPr>
              <a:t>allowed </a:t>
            </a:r>
            <a:r>
              <a:rPr lang="en-GB" sz="1200" dirty="0">
                <a:solidFill>
                  <a:schemeClr val="tx1">
                    <a:lumMod val="65000"/>
                    <a:lumOff val="35000"/>
                  </a:schemeClr>
                </a:solidFill>
              </a:rPr>
              <a:t>Police Scotland to </a:t>
            </a:r>
            <a:r>
              <a:rPr lang="en-GB" sz="1200" dirty="0" smtClean="0">
                <a:solidFill>
                  <a:schemeClr val="tx1">
                    <a:lumMod val="65000"/>
                    <a:lumOff val="35000"/>
                  </a:schemeClr>
                </a:solidFill>
              </a:rPr>
              <a:t>begin </a:t>
            </a:r>
            <a:r>
              <a:rPr lang="en-GB" sz="1200" dirty="0">
                <a:solidFill>
                  <a:schemeClr val="tx1">
                    <a:lumMod val="65000"/>
                    <a:lumOff val="35000"/>
                  </a:schemeClr>
                </a:solidFill>
              </a:rPr>
              <a:t>gathering data in relation to the public co-operation levels with the new legislation. This </a:t>
            </a:r>
            <a:r>
              <a:rPr lang="en-GB" sz="1200" dirty="0" smtClean="0">
                <a:solidFill>
                  <a:schemeClr val="tx1">
                    <a:lumMod val="65000"/>
                    <a:lumOff val="35000"/>
                  </a:schemeClr>
                </a:solidFill>
              </a:rPr>
              <a:t>system </a:t>
            </a:r>
            <a:r>
              <a:rPr lang="en-GB" sz="1200" dirty="0">
                <a:solidFill>
                  <a:schemeClr val="tx1">
                    <a:lumMod val="65000"/>
                    <a:lumOff val="35000"/>
                  </a:schemeClr>
                </a:solidFill>
              </a:rPr>
              <a:t>relies on Police Officers manually updating the system with the co-operation level </a:t>
            </a:r>
            <a:r>
              <a:rPr lang="en-GB" sz="1200" dirty="0" smtClean="0">
                <a:solidFill>
                  <a:schemeClr val="tx1">
                    <a:lumMod val="65000"/>
                    <a:lumOff val="35000"/>
                  </a:schemeClr>
                </a:solidFill>
              </a:rPr>
              <a:t>when </a:t>
            </a:r>
            <a:r>
              <a:rPr lang="en-GB" sz="1200" dirty="0">
                <a:solidFill>
                  <a:schemeClr val="tx1">
                    <a:lumMod val="65000"/>
                    <a:lumOff val="35000"/>
                  </a:schemeClr>
                </a:solidFill>
              </a:rPr>
              <a:t>they encounter an individual in contravention of the new legislation. </a:t>
            </a:r>
            <a:endParaRPr lang="en-GB" sz="1200" dirty="0" smtClean="0">
              <a:solidFill>
                <a:schemeClr val="tx1">
                  <a:lumMod val="65000"/>
                  <a:lumOff val="35000"/>
                </a:schemeClr>
              </a:solidFill>
            </a:endParaRPr>
          </a:p>
          <a:p>
            <a:pPr algn="ctr"/>
            <a:r>
              <a:rPr lang="en-GB" sz="1200" b="1" u="sng" dirty="0" smtClean="0">
                <a:solidFill>
                  <a:schemeClr val="tx1">
                    <a:lumMod val="65000"/>
                    <a:lumOff val="35000"/>
                  </a:schemeClr>
                </a:solidFill>
              </a:rPr>
              <a:t>Due </a:t>
            </a:r>
            <a:r>
              <a:rPr lang="en-GB" sz="1200" b="1" u="sng" dirty="0">
                <a:solidFill>
                  <a:schemeClr val="tx1">
                    <a:lumMod val="65000"/>
                    <a:lumOff val="35000"/>
                  </a:schemeClr>
                </a:solidFill>
              </a:rPr>
              <a:t>to the manual input required to form this data set, the </a:t>
            </a:r>
            <a:r>
              <a:rPr lang="en-GB" sz="1200" b="1" u="sng" dirty="0" smtClean="0">
                <a:solidFill>
                  <a:schemeClr val="tx1">
                    <a:lumMod val="65000"/>
                    <a:lumOff val="35000"/>
                  </a:schemeClr>
                </a:solidFill>
              </a:rPr>
              <a:t>contents of this slide are </a:t>
            </a:r>
            <a:r>
              <a:rPr lang="en-GB" sz="1200" b="1" u="sng" dirty="0">
                <a:solidFill>
                  <a:schemeClr val="tx1">
                    <a:lumMod val="65000"/>
                    <a:lumOff val="35000"/>
                  </a:schemeClr>
                </a:solidFill>
              </a:rPr>
              <a:t>indicative only. Actual figures </a:t>
            </a:r>
            <a:r>
              <a:rPr lang="en-GB" sz="1200" b="1" u="sng" dirty="0" smtClean="0">
                <a:solidFill>
                  <a:schemeClr val="tx1">
                    <a:lumMod val="65000"/>
                    <a:lumOff val="35000"/>
                  </a:schemeClr>
                </a:solidFill>
              </a:rPr>
              <a:t>will differ from those recorded on Crime Systems (please see slide 11), may be subject </a:t>
            </a:r>
            <a:r>
              <a:rPr lang="en-GB" sz="1200" b="1" u="sng" dirty="0">
                <a:solidFill>
                  <a:schemeClr val="tx1">
                    <a:lumMod val="65000"/>
                    <a:lumOff val="35000"/>
                  </a:schemeClr>
                </a:solidFill>
              </a:rPr>
              <a:t>to change, and cannot be considered Official Police Statistics. </a:t>
            </a:r>
            <a:r>
              <a:rPr lang="en-GB" sz="1200" b="1" u="sng" dirty="0" smtClean="0">
                <a:solidFill>
                  <a:schemeClr val="tx1">
                    <a:lumMod val="65000"/>
                    <a:lumOff val="35000"/>
                  </a:schemeClr>
                </a:solidFill>
              </a:rPr>
              <a:t>They </a:t>
            </a:r>
            <a:r>
              <a:rPr lang="en-GB" sz="1200" b="1" u="sng" dirty="0">
                <a:solidFill>
                  <a:schemeClr val="tx1">
                    <a:lumMod val="65000"/>
                    <a:lumOff val="35000"/>
                  </a:schemeClr>
                </a:solidFill>
              </a:rPr>
              <a:t>do provide </a:t>
            </a:r>
            <a:r>
              <a:rPr lang="en-GB" sz="1200" b="1" u="sng" dirty="0" smtClean="0">
                <a:solidFill>
                  <a:schemeClr val="tx1">
                    <a:lumMod val="65000"/>
                    <a:lumOff val="35000"/>
                  </a:schemeClr>
                </a:solidFill>
              </a:rPr>
              <a:t>an </a:t>
            </a:r>
            <a:r>
              <a:rPr lang="en-GB" sz="1200" b="1" u="sng" dirty="0">
                <a:solidFill>
                  <a:schemeClr val="tx1">
                    <a:lumMod val="65000"/>
                    <a:lumOff val="35000"/>
                  </a:schemeClr>
                </a:solidFill>
              </a:rPr>
              <a:t>indication of the public co-operation levels across Scotland</a:t>
            </a:r>
            <a:r>
              <a:rPr lang="en-GB" sz="1200" b="1" u="sng" dirty="0" smtClean="0">
                <a:solidFill>
                  <a:schemeClr val="tx1">
                    <a:lumMod val="65000"/>
                    <a:lumOff val="35000"/>
                  </a:schemeClr>
                </a:solidFill>
              </a:rPr>
              <a:t>.</a:t>
            </a:r>
            <a:endParaRPr lang="en-GB" sz="1200" b="1" u="sng" dirty="0">
              <a:solidFill>
                <a:schemeClr val="tx1">
                  <a:lumMod val="65000"/>
                  <a:lumOff val="35000"/>
                </a:schemeClr>
              </a:solidFill>
            </a:endParaRPr>
          </a:p>
        </p:txBody>
      </p:sp>
      <p:sp>
        <p:nvSpPr>
          <p:cNvPr id="19" name="TextBox 26"/>
          <p:cNvSpPr txBox="1"/>
          <p:nvPr/>
        </p:nvSpPr>
        <p:spPr>
          <a:xfrm>
            <a:off x="1582883" y="6567076"/>
            <a:ext cx="8837408"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dirty="0" smtClean="0">
                <a:solidFill>
                  <a:prstClr val="white">
                    <a:lumMod val="65000"/>
                  </a:prstClr>
                </a:solidFill>
              </a:rPr>
              <a:t>No figures should be considered as Official Police Statistics. These may not yet have been verified or validated.</a:t>
            </a:r>
            <a:endParaRPr lang="en-GB" sz="1400" dirty="0">
              <a:solidFill>
                <a:prstClr val="white">
                  <a:lumMod val="65000"/>
                </a:prstClr>
              </a:solidFill>
            </a:endParaRPr>
          </a:p>
        </p:txBody>
      </p:sp>
      <p:sp>
        <p:nvSpPr>
          <p:cNvPr id="25" name="Footer Placeholder 1"/>
          <p:cNvSpPr>
            <a:spLocks noGrp="1"/>
          </p:cNvSpPr>
          <p:nvPr>
            <p:ph type="ftr" sz="quarter" idx="11"/>
          </p:nvPr>
        </p:nvSpPr>
        <p:spPr>
          <a:xfrm>
            <a:off x="11196310" y="6454539"/>
            <a:ext cx="995689" cy="365125"/>
          </a:xfrm>
        </p:spPr>
        <p:txBody>
          <a:bodyPr/>
          <a:lstStyle/>
          <a:p>
            <a:r>
              <a:rPr lang="en-GB" sz="1400" smtClean="0">
                <a:solidFill>
                  <a:schemeClr val="bg2">
                    <a:lumMod val="75000"/>
                  </a:schemeClr>
                </a:solidFill>
              </a:rPr>
              <a:t>
OFFICIAL</a:t>
            </a:r>
            <a:endParaRPr lang="en-GB" sz="1400" dirty="0">
              <a:solidFill>
                <a:schemeClr val="bg2">
                  <a:lumMod val="75000"/>
                </a:schemeClr>
              </a:solidFill>
            </a:endParaRPr>
          </a:p>
        </p:txBody>
      </p:sp>
      <p:pic>
        <p:nvPicPr>
          <p:cNvPr id="31" name="Picture 1" descr="image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4270" y="47596"/>
            <a:ext cx="1619974" cy="543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6" name="Group 35"/>
          <p:cNvGrpSpPr/>
          <p:nvPr/>
        </p:nvGrpSpPr>
        <p:grpSpPr>
          <a:xfrm>
            <a:off x="-494270" y="0"/>
            <a:ext cx="12686269" cy="646331"/>
            <a:chOff x="-494270" y="0"/>
            <a:chExt cx="12686269" cy="646331"/>
          </a:xfrm>
        </p:grpSpPr>
        <p:sp>
          <p:nvSpPr>
            <p:cNvPr id="37" name="TextBox 36"/>
            <p:cNvSpPr txBox="1"/>
            <p:nvPr/>
          </p:nvSpPr>
          <p:spPr>
            <a:xfrm>
              <a:off x="0" y="0"/>
              <a:ext cx="12191999" cy="646331"/>
            </a:xfrm>
            <a:prstGeom prst="rect">
              <a:avLst/>
            </a:prstGeom>
            <a:solidFill>
              <a:srgbClr val="FF9999"/>
            </a:solidFill>
          </p:spPr>
          <p:txBody>
            <a:bodyPr wrap="square" rtlCol="0" anchor="ctr">
              <a:spAutoFit/>
            </a:bodyPr>
            <a:lstStyle/>
            <a:p>
              <a:pPr algn="ctr"/>
              <a:endParaRPr lang="en-GB" sz="800" b="1" dirty="0" smtClean="0">
                <a:solidFill>
                  <a:prstClr val="white"/>
                </a:solidFill>
              </a:endParaRPr>
            </a:p>
            <a:p>
              <a:pPr algn="ctr"/>
              <a:r>
                <a:rPr lang="en-GB" sz="2000" b="1" dirty="0" smtClean="0">
                  <a:solidFill>
                    <a:prstClr val="white"/>
                  </a:solidFill>
                </a:rPr>
                <a:t>Weekly Legislation </a:t>
              </a:r>
              <a:r>
                <a:rPr lang="en-GB" sz="2000" b="1" dirty="0" smtClean="0">
                  <a:solidFill>
                    <a:schemeClr val="bg1"/>
                  </a:solidFill>
                </a:rPr>
                <a:t>Co-operation (</a:t>
              </a:r>
              <a:r>
                <a:rPr lang="en-GB" sz="2000" b="1" dirty="0">
                  <a:solidFill>
                    <a:prstClr val="white"/>
                  </a:solidFill>
                </a:rPr>
                <a:t>10</a:t>
              </a:r>
              <a:r>
                <a:rPr lang="en-GB" sz="2000" b="1" baseline="30000" dirty="0">
                  <a:solidFill>
                    <a:prstClr val="white"/>
                  </a:solidFill>
                </a:rPr>
                <a:t>th </a:t>
              </a:r>
              <a:r>
                <a:rPr lang="en-GB" sz="2000" b="1" dirty="0">
                  <a:solidFill>
                    <a:prstClr val="white"/>
                  </a:solidFill>
                </a:rPr>
                <a:t>– 16</a:t>
              </a:r>
              <a:r>
                <a:rPr lang="en-GB" sz="2000" b="1" baseline="30000" dirty="0">
                  <a:solidFill>
                    <a:prstClr val="white"/>
                  </a:solidFill>
                </a:rPr>
                <a:t>th </a:t>
              </a:r>
              <a:r>
                <a:rPr lang="en-GB" sz="2000" b="1" dirty="0">
                  <a:solidFill>
                    <a:prstClr val="white"/>
                  </a:solidFill>
                </a:rPr>
                <a:t>September 2020</a:t>
              </a:r>
              <a:r>
                <a:rPr lang="en-GB" sz="2000" b="1" dirty="0" smtClean="0">
                  <a:solidFill>
                    <a:schemeClr val="bg1"/>
                  </a:solidFill>
                </a:rPr>
                <a:t>)</a:t>
              </a:r>
            </a:p>
            <a:p>
              <a:pPr algn="ctr"/>
              <a:endParaRPr lang="en-GB" sz="800" b="1" dirty="0">
                <a:solidFill>
                  <a:prstClr val="white"/>
                </a:solidFill>
              </a:endParaRPr>
            </a:p>
          </p:txBody>
        </p:sp>
        <p:pic>
          <p:nvPicPr>
            <p:cNvPr id="38" name="Picture 1" descr="image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4270" y="47596"/>
              <a:ext cx="1619974" cy="543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4" name="Rectangle 33"/>
          <p:cNvSpPr/>
          <p:nvPr/>
        </p:nvSpPr>
        <p:spPr>
          <a:xfrm>
            <a:off x="230661" y="3284437"/>
            <a:ext cx="4739046" cy="2196949"/>
          </a:xfrm>
          <a:prstGeom prst="rect">
            <a:avLst/>
          </a:prstGeom>
          <a:noFill/>
          <a:ln w="127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35" name="Rectangle 34"/>
          <p:cNvSpPr/>
          <p:nvPr/>
        </p:nvSpPr>
        <p:spPr>
          <a:xfrm>
            <a:off x="4969705" y="3284437"/>
            <a:ext cx="6999874" cy="2196950"/>
          </a:xfrm>
          <a:prstGeom prst="rect">
            <a:avLst/>
          </a:prstGeom>
          <a:noFill/>
          <a:ln w="127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39" name="Rectangle 38"/>
          <p:cNvSpPr/>
          <p:nvPr/>
        </p:nvSpPr>
        <p:spPr>
          <a:xfrm>
            <a:off x="230661" y="775782"/>
            <a:ext cx="4739045" cy="2508655"/>
          </a:xfrm>
          <a:prstGeom prst="rect">
            <a:avLst/>
          </a:prstGeom>
          <a:noFill/>
          <a:ln w="127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40" name="Rectangle 39"/>
          <p:cNvSpPr/>
          <p:nvPr/>
        </p:nvSpPr>
        <p:spPr>
          <a:xfrm>
            <a:off x="4969706" y="775781"/>
            <a:ext cx="6999873" cy="2508655"/>
          </a:xfrm>
          <a:prstGeom prst="rect">
            <a:avLst/>
          </a:prstGeom>
          <a:noFill/>
          <a:ln w="127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47" name="TextBox 46"/>
          <p:cNvSpPr txBox="1"/>
          <p:nvPr/>
        </p:nvSpPr>
        <p:spPr>
          <a:xfrm>
            <a:off x="240494" y="3342372"/>
            <a:ext cx="4719378" cy="261610"/>
          </a:xfrm>
          <a:prstGeom prst="rect">
            <a:avLst/>
          </a:prstGeom>
          <a:noFill/>
        </p:spPr>
        <p:txBody>
          <a:bodyPr wrap="square" rtlCol="0">
            <a:spAutoFit/>
          </a:bodyPr>
          <a:lstStyle/>
          <a:p>
            <a:pPr algn="ctr"/>
            <a:r>
              <a:rPr lang="en-GB" sz="1100" b="1" dirty="0" smtClean="0">
                <a:solidFill>
                  <a:srgbClr val="FF9999"/>
                </a:solidFill>
              </a:rPr>
              <a:t>Weekly Intervention Locations</a:t>
            </a:r>
            <a:endParaRPr lang="en-GB" sz="1100" b="1" dirty="0">
              <a:solidFill>
                <a:srgbClr val="FF9999"/>
              </a:solidFill>
            </a:endParaRPr>
          </a:p>
        </p:txBody>
      </p:sp>
      <p:sp>
        <p:nvSpPr>
          <p:cNvPr id="48" name="TextBox 47"/>
          <p:cNvSpPr txBox="1"/>
          <p:nvPr/>
        </p:nvSpPr>
        <p:spPr>
          <a:xfrm>
            <a:off x="7227141" y="796028"/>
            <a:ext cx="2512049" cy="261610"/>
          </a:xfrm>
          <a:prstGeom prst="rect">
            <a:avLst/>
          </a:prstGeom>
          <a:solidFill>
            <a:schemeClr val="bg1"/>
          </a:solidFill>
        </p:spPr>
        <p:txBody>
          <a:bodyPr wrap="square" rtlCol="0">
            <a:spAutoFit/>
          </a:bodyPr>
          <a:lstStyle/>
          <a:p>
            <a:pPr algn="ctr"/>
            <a:r>
              <a:rPr lang="en-GB" sz="1100" b="1" dirty="0">
                <a:solidFill>
                  <a:srgbClr val="FF9999"/>
                </a:solidFill>
              </a:rPr>
              <a:t>Interaction Totals </a:t>
            </a:r>
            <a:r>
              <a:rPr lang="en-GB" sz="1100" b="1" dirty="0" smtClean="0">
                <a:solidFill>
                  <a:srgbClr val="FF9999"/>
                </a:solidFill>
              </a:rPr>
              <a:t>(Preceding Week)</a:t>
            </a:r>
            <a:endParaRPr lang="en-GB" sz="1100" b="1" dirty="0">
              <a:solidFill>
                <a:srgbClr val="FF9999"/>
              </a:solidFill>
            </a:endParaRPr>
          </a:p>
        </p:txBody>
      </p:sp>
      <p:sp>
        <p:nvSpPr>
          <p:cNvPr id="49" name="TextBox 48"/>
          <p:cNvSpPr txBox="1"/>
          <p:nvPr/>
        </p:nvSpPr>
        <p:spPr>
          <a:xfrm>
            <a:off x="7339298" y="3342372"/>
            <a:ext cx="2287733" cy="261610"/>
          </a:xfrm>
          <a:prstGeom prst="rect">
            <a:avLst/>
          </a:prstGeom>
          <a:solidFill>
            <a:schemeClr val="bg1"/>
          </a:solidFill>
        </p:spPr>
        <p:txBody>
          <a:bodyPr wrap="square" rtlCol="0">
            <a:spAutoFit/>
          </a:bodyPr>
          <a:lstStyle/>
          <a:p>
            <a:pPr algn="ctr"/>
            <a:r>
              <a:rPr lang="en-GB" sz="1100" b="1" dirty="0" smtClean="0">
                <a:solidFill>
                  <a:srgbClr val="FF9999"/>
                </a:solidFill>
              </a:rPr>
              <a:t>Interaction Times </a:t>
            </a:r>
            <a:r>
              <a:rPr lang="en-GB" sz="1100" b="1" dirty="0">
                <a:solidFill>
                  <a:srgbClr val="FF9999"/>
                </a:solidFill>
              </a:rPr>
              <a:t>(Preceding Week)</a:t>
            </a:r>
          </a:p>
        </p:txBody>
      </p:sp>
      <p:sp>
        <p:nvSpPr>
          <p:cNvPr id="27" name="TextBox 26"/>
          <p:cNvSpPr txBox="1"/>
          <p:nvPr/>
        </p:nvSpPr>
        <p:spPr>
          <a:xfrm>
            <a:off x="5069368" y="2915105"/>
            <a:ext cx="6800548" cy="369332"/>
          </a:xfrm>
          <a:prstGeom prst="rect">
            <a:avLst/>
          </a:prstGeom>
          <a:noFill/>
        </p:spPr>
        <p:txBody>
          <a:bodyPr wrap="square" rtlCol="0">
            <a:spAutoFit/>
          </a:bodyPr>
          <a:lstStyle/>
          <a:p>
            <a:pPr algn="ctr"/>
            <a:r>
              <a:rPr lang="en-GB" sz="900" dirty="0" smtClean="0">
                <a:solidFill>
                  <a:schemeClr val="bg1">
                    <a:lumMod val="50000"/>
                  </a:schemeClr>
                </a:solidFill>
              </a:rPr>
              <a:t>An ‘interaction’ is any instance where a Police Officer has reason to engage with a person who is not conforming with Legislation. Only when all efforts to encourage co-operation fail will Police Officers resort to enforcement. </a:t>
            </a:r>
            <a:endParaRPr lang="en-GB" sz="900" dirty="0">
              <a:solidFill>
                <a:schemeClr val="bg1">
                  <a:lumMod val="50000"/>
                </a:schemeClr>
              </a:solidFill>
            </a:endParaRPr>
          </a:p>
        </p:txBody>
      </p:sp>
      <p:sp>
        <p:nvSpPr>
          <p:cNvPr id="32" name="TextBox 31"/>
          <p:cNvSpPr txBox="1"/>
          <p:nvPr/>
        </p:nvSpPr>
        <p:spPr>
          <a:xfrm>
            <a:off x="277374" y="795191"/>
            <a:ext cx="4719378" cy="261610"/>
          </a:xfrm>
          <a:prstGeom prst="rect">
            <a:avLst/>
          </a:prstGeom>
          <a:noFill/>
        </p:spPr>
        <p:txBody>
          <a:bodyPr wrap="square" rtlCol="0">
            <a:spAutoFit/>
          </a:bodyPr>
          <a:lstStyle/>
          <a:p>
            <a:pPr algn="ctr"/>
            <a:r>
              <a:rPr lang="en-GB" sz="1100" b="1" dirty="0" smtClean="0">
                <a:solidFill>
                  <a:srgbClr val="FF9999"/>
                </a:solidFill>
              </a:rPr>
              <a:t>Weekly Cooperation Levels</a:t>
            </a:r>
            <a:endParaRPr lang="en-GB" sz="1100" b="1" dirty="0">
              <a:solidFill>
                <a:srgbClr val="FF9999"/>
              </a:solidFill>
            </a:endParaRPr>
          </a:p>
        </p:txBody>
      </p:sp>
      <p:graphicFrame>
        <p:nvGraphicFramePr>
          <p:cNvPr id="26" name="Chart 25"/>
          <p:cNvGraphicFramePr>
            <a:graphicFrameLocks/>
          </p:cNvGraphicFramePr>
          <p:nvPr>
            <p:extLst>
              <p:ext uri="{D42A27DB-BD31-4B8C-83A1-F6EECF244321}">
                <p14:modId xmlns:p14="http://schemas.microsoft.com/office/powerpoint/2010/main" val="2290882766"/>
              </p:ext>
            </p:extLst>
          </p:nvPr>
        </p:nvGraphicFramePr>
        <p:xfrm>
          <a:off x="5043464" y="908950"/>
          <a:ext cx="6826451" cy="2058338"/>
        </p:xfrm>
        <a:graphic>
          <a:graphicData uri="http://schemas.openxmlformats.org/drawingml/2006/chart">
            <c:chart xmlns:c="http://schemas.openxmlformats.org/drawingml/2006/chart" xmlns:r="http://schemas.openxmlformats.org/officeDocument/2006/relationships" r:id="rId6"/>
          </a:graphicData>
        </a:graphic>
      </p:graphicFrame>
      <p:pic>
        <p:nvPicPr>
          <p:cNvPr id="5" name="Picture 4"/>
          <p:cNvPicPr>
            <a:picLocks noChangeAspect="1"/>
          </p:cNvPicPr>
          <p:nvPr/>
        </p:nvPicPr>
        <p:blipFill>
          <a:blip r:embed="rId7"/>
          <a:stretch>
            <a:fillRect/>
          </a:stretch>
        </p:blipFill>
        <p:spPr>
          <a:xfrm>
            <a:off x="560016" y="1103953"/>
            <a:ext cx="2077047" cy="1937021"/>
          </a:xfrm>
          <a:prstGeom prst="rect">
            <a:avLst/>
          </a:prstGeom>
        </p:spPr>
      </p:pic>
      <p:pic>
        <p:nvPicPr>
          <p:cNvPr id="6" name="Picture 5"/>
          <p:cNvPicPr>
            <a:picLocks noChangeAspect="1"/>
          </p:cNvPicPr>
          <p:nvPr/>
        </p:nvPicPr>
        <p:blipFill>
          <a:blip r:embed="rId8"/>
          <a:stretch>
            <a:fillRect/>
          </a:stretch>
        </p:blipFill>
        <p:spPr>
          <a:xfrm>
            <a:off x="3439026" y="1557137"/>
            <a:ext cx="1004883" cy="1063994"/>
          </a:xfrm>
          <a:prstGeom prst="rect">
            <a:avLst/>
          </a:prstGeom>
        </p:spPr>
      </p:pic>
      <p:pic>
        <p:nvPicPr>
          <p:cNvPr id="8" name="Picture 7"/>
          <p:cNvPicPr>
            <a:picLocks noChangeAspect="1"/>
          </p:cNvPicPr>
          <p:nvPr/>
        </p:nvPicPr>
        <p:blipFill>
          <a:blip r:embed="rId9"/>
          <a:stretch>
            <a:fillRect/>
          </a:stretch>
        </p:blipFill>
        <p:spPr>
          <a:xfrm>
            <a:off x="3439026" y="3930584"/>
            <a:ext cx="1170662" cy="689061"/>
          </a:xfrm>
          <a:prstGeom prst="rect">
            <a:avLst/>
          </a:prstGeom>
        </p:spPr>
      </p:pic>
    </p:spTree>
    <p:extLst>
      <p:ext uri="{BB962C8B-B14F-4D97-AF65-F5344CB8AC3E}">
        <p14:creationId xmlns:p14="http://schemas.microsoft.com/office/powerpoint/2010/main" val="3492662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5069368" y="3341948"/>
            <a:ext cx="6851323" cy="2104592"/>
          </a:xfrm>
          <a:prstGeom prst="rect">
            <a:avLst/>
          </a:prstGeom>
        </p:spPr>
      </p:pic>
      <p:sp>
        <p:nvSpPr>
          <p:cNvPr id="18" name="TextBox 17"/>
          <p:cNvSpPr txBox="1"/>
          <p:nvPr/>
        </p:nvSpPr>
        <p:spPr>
          <a:xfrm>
            <a:off x="277374" y="795191"/>
            <a:ext cx="4719378" cy="261610"/>
          </a:xfrm>
          <a:prstGeom prst="rect">
            <a:avLst/>
          </a:prstGeom>
          <a:noFill/>
        </p:spPr>
        <p:txBody>
          <a:bodyPr wrap="square" rtlCol="0">
            <a:spAutoFit/>
          </a:bodyPr>
          <a:lstStyle/>
          <a:p>
            <a:pPr algn="ctr"/>
            <a:r>
              <a:rPr lang="en-GB" sz="1100" b="1" dirty="0" smtClean="0">
                <a:solidFill>
                  <a:srgbClr val="FF9999"/>
                </a:solidFill>
              </a:rPr>
              <a:t>All Time Cooperation Levels</a:t>
            </a:r>
            <a:endParaRPr lang="en-GB" sz="1100" b="1" dirty="0">
              <a:solidFill>
                <a:srgbClr val="FF9999"/>
              </a:solidFill>
            </a:endParaRPr>
          </a:p>
        </p:txBody>
      </p:sp>
      <p:sp>
        <p:nvSpPr>
          <p:cNvPr id="20" name="TextBox 19"/>
          <p:cNvSpPr txBox="1"/>
          <p:nvPr/>
        </p:nvSpPr>
        <p:spPr>
          <a:xfrm>
            <a:off x="5069368" y="2915105"/>
            <a:ext cx="6800548" cy="369332"/>
          </a:xfrm>
          <a:prstGeom prst="rect">
            <a:avLst/>
          </a:prstGeom>
          <a:noFill/>
        </p:spPr>
        <p:txBody>
          <a:bodyPr wrap="square" rtlCol="0">
            <a:spAutoFit/>
          </a:bodyPr>
          <a:lstStyle/>
          <a:p>
            <a:pPr algn="ctr"/>
            <a:r>
              <a:rPr lang="en-GB" sz="900" dirty="0" smtClean="0">
                <a:solidFill>
                  <a:schemeClr val="bg1">
                    <a:lumMod val="50000"/>
                  </a:schemeClr>
                </a:solidFill>
              </a:rPr>
              <a:t>An ‘interaction’ is any instance where a Police Officer has reason to engage with a person who is not conforming with Legislation. Only when all efforts to encourage co-operation fail will Police Officers resort to enforcement. </a:t>
            </a:r>
            <a:endParaRPr lang="en-GB" sz="900" dirty="0">
              <a:solidFill>
                <a:schemeClr val="bg1">
                  <a:lumMod val="50000"/>
                </a:schemeClr>
              </a:solidFill>
            </a:endParaRPr>
          </a:p>
        </p:txBody>
      </p:sp>
      <p:sp>
        <p:nvSpPr>
          <p:cNvPr id="26" name="Rectangle 25"/>
          <p:cNvSpPr/>
          <p:nvPr/>
        </p:nvSpPr>
        <p:spPr>
          <a:xfrm>
            <a:off x="230661" y="3284437"/>
            <a:ext cx="4739046" cy="2196949"/>
          </a:xfrm>
          <a:prstGeom prst="rect">
            <a:avLst/>
          </a:prstGeom>
          <a:noFill/>
          <a:ln w="127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27" name="Rectangle 26"/>
          <p:cNvSpPr/>
          <p:nvPr/>
        </p:nvSpPr>
        <p:spPr>
          <a:xfrm>
            <a:off x="4969705" y="3284437"/>
            <a:ext cx="6999874" cy="2196950"/>
          </a:xfrm>
          <a:prstGeom prst="rect">
            <a:avLst/>
          </a:prstGeom>
          <a:noFill/>
          <a:ln w="127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28" name="Rectangle 27"/>
          <p:cNvSpPr/>
          <p:nvPr/>
        </p:nvSpPr>
        <p:spPr>
          <a:xfrm>
            <a:off x="230661" y="775782"/>
            <a:ext cx="4739045" cy="2508655"/>
          </a:xfrm>
          <a:prstGeom prst="rect">
            <a:avLst/>
          </a:prstGeom>
          <a:noFill/>
          <a:ln w="127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29" name="Rectangle 28"/>
          <p:cNvSpPr/>
          <p:nvPr/>
        </p:nvSpPr>
        <p:spPr>
          <a:xfrm>
            <a:off x="4969706" y="775781"/>
            <a:ext cx="6999873" cy="2508655"/>
          </a:xfrm>
          <a:prstGeom prst="rect">
            <a:avLst/>
          </a:prstGeom>
          <a:noFill/>
          <a:ln w="127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31" name="Picture 1" descr="image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270" y="47596"/>
            <a:ext cx="1619974" cy="543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6" name="Group 35"/>
          <p:cNvGrpSpPr/>
          <p:nvPr/>
        </p:nvGrpSpPr>
        <p:grpSpPr>
          <a:xfrm>
            <a:off x="-494270" y="0"/>
            <a:ext cx="12686269" cy="646331"/>
            <a:chOff x="-494270" y="0"/>
            <a:chExt cx="12686269" cy="646331"/>
          </a:xfrm>
        </p:grpSpPr>
        <p:sp>
          <p:nvSpPr>
            <p:cNvPr id="37" name="TextBox 36"/>
            <p:cNvSpPr txBox="1"/>
            <p:nvPr/>
          </p:nvSpPr>
          <p:spPr>
            <a:xfrm>
              <a:off x="0" y="0"/>
              <a:ext cx="12191999" cy="646331"/>
            </a:xfrm>
            <a:prstGeom prst="rect">
              <a:avLst/>
            </a:prstGeom>
            <a:solidFill>
              <a:srgbClr val="FF9999"/>
            </a:solidFill>
          </p:spPr>
          <p:txBody>
            <a:bodyPr wrap="square" rtlCol="0" anchor="ctr">
              <a:spAutoFit/>
            </a:bodyPr>
            <a:lstStyle/>
            <a:p>
              <a:pPr algn="ctr"/>
              <a:endParaRPr lang="en-GB" sz="800" b="1" dirty="0" smtClean="0">
                <a:solidFill>
                  <a:prstClr val="white"/>
                </a:solidFill>
              </a:endParaRPr>
            </a:p>
            <a:p>
              <a:pPr algn="ctr"/>
              <a:r>
                <a:rPr lang="en-GB" sz="2000" b="1" dirty="0">
                  <a:solidFill>
                    <a:prstClr val="white"/>
                  </a:solidFill>
                </a:rPr>
                <a:t>Coronavirus Legislation Co-operation (</a:t>
              </a:r>
              <a:r>
                <a:rPr lang="en-GB" sz="2000" b="1" dirty="0" smtClean="0">
                  <a:solidFill>
                    <a:prstClr val="white"/>
                  </a:solidFill>
                </a:rPr>
                <a:t>27</a:t>
              </a:r>
              <a:r>
                <a:rPr lang="en-GB" sz="2000" b="1" baseline="30000" dirty="0" smtClean="0">
                  <a:solidFill>
                    <a:prstClr val="white"/>
                  </a:solidFill>
                </a:rPr>
                <a:t>th</a:t>
              </a:r>
              <a:r>
                <a:rPr lang="en-GB" sz="2000" b="1" dirty="0" smtClean="0">
                  <a:solidFill>
                    <a:prstClr val="white"/>
                  </a:solidFill>
                </a:rPr>
                <a:t> </a:t>
              </a:r>
              <a:r>
                <a:rPr lang="en-GB" sz="2000" b="1" dirty="0">
                  <a:solidFill>
                    <a:prstClr val="white"/>
                  </a:solidFill>
                </a:rPr>
                <a:t>March </a:t>
              </a:r>
              <a:r>
                <a:rPr lang="en-GB" sz="2000" b="1" dirty="0" smtClean="0">
                  <a:solidFill>
                    <a:prstClr val="white"/>
                  </a:solidFill>
                </a:rPr>
                <a:t>– 16</a:t>
              </a:r>
              <a:r>
                <a:rPr lang="en-GB" sz="2000" b="1" baseline="30000" dirty="0" smtClean="0">
                  <a:solidFill>
                    <a:prstClr val="white"/>
                  </a:solidFill>
                </a:rPr>
                <a:t>th </a:t>
              </a:r>
              <a:r>
                <a:rPr lang="en-GB" sz="2000" b="1" dirty="0" smtClean="0">
                  <a:solidFill>
                    <a:prstClr val="white"/>
                  </a:solidFill>
                </a:rPr>
                <a:t>September </a:t>
              </a:r>
              <a:r>
                <a:rPr lang="en-GB" sz="2000" b="1" dirty="0">
                  <a:solidFill>
                    <a:prstClr val="white"/>
                  </a:solidFill>
                </a:rPr>
                <a:t>2020)</a:t>
              </a:r>
            </a:p>
            <a:p>
              <a:pPr algn="ctr"/>
              <a:endParaRPr lang="en-GB" sz="800" b="1" dirty="0">
                <a:solidFill>
                  <a:prstClr val="white"/>
                </a:solidFill>
              </a:endParaRPr>
            </a:p>
          </p:txBody>
        </p:sp>
        <p:pic>
          <p:nvPicPr>
            <p:cNvPr id="38" name="Picture 1" descr="image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270" y="47596"/>
              <a:ext cx="1619974" cy="543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4" name="TextBox 26"/>
          <p:cNvSpPr txBox="1"/>
          <p:nvPr/>
        </p:nvSpPr>
        <p:spPr>
          <a:xfrm>
            <a:off x="130015" y="5551413"/>
            <a:ext cx="11743144"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dirty="0">
                <a:solidFill>
                  <a:schemeClr val="tx1">
                    <a:lumMod val="65000"/>
                    <a:lumOff val="35000"/>
                  </a:schemeClr>
                </a:solidFill>
              </a:rPr>
              <a:t>In response to the introduction </a:t>
            </a:r>
            <a:r>
              <a:rPr lang="en-GB" sz="1200" dirty="0" smtClean="0">
                <a:solidFill>
                  <a:schemeClr val="tx1">
                    <a:lumMod val="65000"/>
                    <a:lumOff val="35000"/>
                  </a:schemeClr>
                </a:solidFill>
              </a:rPr>
              <a:t>of </a:t>
            </a:r>
            <a:r>
              <a:rPr lang="en-GB" sz="1200" dirty="0">
                <a:solidFill>
                  <a:schemeClr val="tx1">
                    <a:lumMod val="65000"/>
                    <a:lumOff val="35000"/>
                  </a:schemeClr>
                </a:solidFill>
              </a:rPr>
              <a:t>The Health Protection (Coronavirus) (Restrictions) (Scotland) Regulations 2020 and Coronavirus Act 2020, Police Scotland developed a </a:t>
            </a:r>
            <a:r>
              <a:rPr lang="en-GB" sz="1200" dirty="0" smtClean="0">
                <a:solidFill>
                  <a:schemeClr val="tx1">
                    <a:lumMod val="65000"/>
                    <a:lumOff val="35000"/>
                  </a:schemeClr>
                </a:solidFill>
              </a:rPr>
              <a:t>‘Coronavirus </a:t>
            </a:r>
            <a:r>
              <a:rPr lang="en-GB" sz="1200" dirty="0">
                <a:solidFill>
                  <a:schemeClr val="tx1">
                    <a:lumMod val="65000"/>
                    <a:lumOff val="35000"/>
                  </a:schemeClr>
                </a:solidFill>
              </a:rPr>
              <a:t>Interventions’ (CVI) </a:t>
            </a:r>
            <a:r>
              <a:rPr lang="en-GB" sz="1200" dirty="0" smtClean="0">
                <a:solidFill>
                  <a:schemeClr val="tx1">
                    <a:lumMod val="65000"/>
                    <a:lumOff val="35000"/>
                  </a:schemeClr>
                </a:solidFill>
              </a:rPr>
              <a:t>recording system. </a:t>
            </a:r>
            <a:r>
              <a:rPr lang="en-GB" sz="1200" dirty="0">
                <a:solidFill>
                  <a:schemeClr val="tx1">
                    <a:lumMod val="65000"/>
                    <a:lumOff val="35000"/>
                  </a:schemeClr>
                </a:solidFill>
              </a:rPr>
              <a:t>This system </a:t>
            </a:r>
            <a:r>
              <a:rPr lang="en-GB" sz="1200" dirty="0" smtClean="0">
                <a:solidFill>
                  <a:schemeClr val="tx1">
                    <a:lumMod val="65000"/>
                    <a:lumOff val="35000"/>
                  </a:schemeClr>
                </a:solidFill>
              </a:rPr>
              <a:t>allowed </a:t>
            </a:r>
            <a:r>
              <a:rPr lang="en-GB" sz="1200" dirty="0">
                <a:solidFill>
                  <a:schemeClr val="tx1">
                    <a:lumMod val="65000"/>
                    <a:lumOff val="35000"/>
                  </a:schemeClr>
                </a:solidFill>
              </a:rPr>
              <a:t>Police Scotland to </a:t>
            </a:r>
            <a:r>
              <a:rPr lang="en-GB" sz="1200" dirty="0" smtClean="0">
                <a:solidFill>
                  <a:schemeClr val="tx1">
                    <a:lumMod val="65000"/>
                    <a:lumOff val="35000"/>
                  </a:schemeClr>
                </a:solidFill>
              </a:rPr>
              <a:t>begin </a:t>
            </a:r>
            <a:r>
              <a:rPr lang="en-GB" sz="1200" dirty="0">
                <a:solidFill>
                  <a:schemeClr val="tx1">
                    <a:lumMod val="65000"/>
                    <a:lumOff val="35000"/>
                  </a:schemeClr>
                </a:solidFill>
              </a:rPr>
              <a:t>gathering data in relation to the public co-operation levels with the new legislation. This </a:t>
            </a:r>
            <a:r>
              <a:rPr lang="en-GB" sz="1200" dirty="0" smtClean="0">
                <a:solidFill>
                  <a:schemeClr val="tx1">
                    <a:lumMod val="65000"/>
                    <a:lumOff val="35000"/>
                  </a:schemeClr>
                </a:solidFill>
              </a:rPr>
              <a:t>system </a:t>
            </a:r>
            <a:r>
              <a:rPr lang="en-GB" sz="1200" dirty="0">
                <a:solidFill>
                  <a:schemeClr val="tx1">
                    <a:lumMod val="65000"/>
                    <a:lumOff val="35000"/>
                  </a:schemeClr>
                </a:solidFill>
              </a:rPr>
              <a:t>relies on Police Officers manually updating the system with the co-operation level </a:t>
            </a:r>
            <a:r>
              <a:rPr lang="en-GB" sz="1200" dirty="0" smtClean="0">
                <a:solidFill>
                  <a:schemeClr val="tx1">
                    <a:lumMod val="65000"/>
                    <a:lumOff val="35000"/>
                  </a:schemeClr>
                </a:solidFill>
              </a:rPr>
              <a:t>when </a:t>
            </a:r>
            <a:r>
              <a:rPr lang="en-GB" sz="1200" dirty="0">
                <a:solidFill>
                  <a:schemeClr val="tx1">
                    <a:lumMod val="65000"/>
                    <a:lumOff val="35000"/>
                  </a:schemeClr>
                </a:solidFill>
              </a:rPr>
              <a:t>they encounter an individual in contravention of the new legislation. </a:t>
            </a:r>
            <a:endParaRPr lang="en-GB" sz="1200" dirty="0" smtClean="0">
              <a:solidFill>
                <a:schemeClr val="tx1">
                  <a:lumMod val="65000"/>
                  <a:lumOff val="35000"/>
                </a:schemeClr>
              </a:solidFill>
            </a:endParaRPr>
          </a:p>
          <a:p>
            <a:pPr algn="ctr"/>
            <a:r>
              <a:rPr lang="en-GB" sz="1200" b="1" u="sng" dirty="0" smtClean="0">
                <a:solidFill>
                  <a:schemeClr val="tx1">
                    <a:lumMod val="65000"/>
                    <a:lumOff val="35000"/>
                  </a:schemeClr>
                </a:solidFill>
              </a:rPr>
              <a:t>Due </a:t>
            </a:r>
            <a:r>
              <a:rPr lang="en-GB" sz="1200" b="1" u="sng" dirty="0">
                <a:solidFill>
                  <a:schemeClr val="tx1">
                    <a:lumMod val="65000"/>
                    <a:lumOff val="35000"/>
                  </a:schemeClr>
                </a:solidFill>
              </a:rPr>
              <a:t>to the manual input required to form this data set, the </a:t>
            </a:r>
            <a:r>
              <a:rPr lang="en-GB" sz="1200" b="1" u="sng" dirty="0" smtClean="0">
                <a:solidFill>
                  <a:schemeClr val="tx1">
                    <a:lumMod val="65000"/>
                    <a:lumOff val="35000"/>
                  </a:schemeClr>
                </a:solidFill>
              </a:rPr>
              <a:t>contents of this slide are </a:t>
            </a:r>
            <a:r>
              <a:rPr lang="en-GB" sz="1200" b="1" u="sng" dirty="0">
                <a:solidFill>
                  <a:schemeClr val="tx1">
                    <a:lumMod val="65000"/>
                    <a:lumOff val="35000"/>
                  </a:schemeClr>
                </a:solidFill>
              </a:rPr>
              <a:t>indicative only. Actual figures </a:t>
            </a:r>
            <a:r>
              <a:rPr lang="en-GB" sz="1200" b="1" u="sng" dirty="0" smtClean="0">
                <a:solidFill>
                  <a:schemeClr val="tx1">
                    <a:lumMod val="65000"/>
                    <a:lumOff val="35000"/>
                  </a:schemeClr>
                </a:solidFill>
              </a:rPr>
              <a:t>will differ from those recorded on Crime Systems (please see slide 11), may be subject </a:t>
            </a:r>
            <a:r>
              <a:rPr lang="en-GB" sz="1200" b="1" u="sng" dirty="0">
                <a:solidFill>
                  <a:schemeClr val="tx1">
                    <a:lumMod val="65000"/>
                    <a:lumOff val="35000"/>
                  </a:schemeClr>
                </a:solidFill>
              </a:rPr>
              <a:t>to change, and cannot be considered Official Police Statistics. </a:t>
            </a:r>
            <a:r>
              <a:rPr lang="en-GB" sz="1200" b="1" u="sng" dirty="0" smtClean="0">
                <a:solidFill>
                  <a:schemeClr val="tx1">
                    <a:lumMod val="65000"/>
                    <a:lumOff val="35000"/>
                  </a:schemeClr>
                </a:solidFill>
              </a:rPr>
              <a:t>They </a:t>
            </a:r>
            <a:r>
              <a:rPr lang="en-GB" sz="1200" b="1" u="sng" dirty="0">
                <a:solidFill>
                  <a:schemeClr val="tx1">
                    <a:lumMod val="65000"/>
                    <a:lumOff val="35000"/>
                  </a:schemeClr>
                </a:solidFill>
              </a:rPr>
              <a:t>do provide </a:t>
            </a:r>
            <a:r>
              <a:rPr lang="en-GB" sz="1200" b="1" u="sng" dirty="0" smtClean="0">
                <a:solidFill>
                  <a:schemeClr val="tx1">
                    <a:lumMod val="65000"/>
                    <a:lumOff val="35000"/>
                  </a:schemeClr>
                </a:solidFill>
              </a:rPr>
              <a:t>an </a:t>
            </a:r>
            <a:r>
              <a:rPr lang="en-GB" sz="1200" b="1" u="sng" dirty="0">
                <a:solidFill>
                  <a:schemeClr val="tx1">
                    <a:lumMod val="65000"/>
                    <a:lumOff val="35000"/>
                  </a:schemeClr>
                </a:solidFill>
              </a:rPr>
              <a:t>indication of the public co-operation levels across Scotland</a:t>
            </a:r>
            <a:r>
              <a:rPr lang="en-GB" sz="1200" b="1" u="sng" dirty="0" smtClean="0">
                <a:solidFill>
                  <a:schemeClr val="tx1">
                    <a:lumMod val="65000"/>
                    <a:lumOff val="35000"/>
                  </a:schemeClr>
                </a:solidFill>
              </a:rPr>
              <a:t>.</a:t>
            </a:r>
            <a:endParaRPr lang="en-GB" sz="1200" b="1" u="sng" dirty="0">
              <a:solidFill>
                <a:schemeClr val="tx1">
                  <a:lumMod val="65000"/>
                  <a:lumOff val="35000"/>
                </a:schemeClr>
              </a:solidFill>
            </a:endParaRPr>
          </a:p>
        </p:txBody>
      </p:sp>
      <p:sp>
        <p:nvSpPr>
          <p:cNvPr id="30" name="TextBox 29"/>
          <p:cNvSpPr txBox="1"/>
          <p:nvPr/>
        </p:nvSpPr>
        <p:spPr>
          <a:xfrm>
            <a:off x="240494" y="3342372"/>
            <a:ext cx="4719378" cy="261610"/>
          </a:xfrm>
          <a:prstGeom prst="rect">
            <a:avLst/>
          </a:prstGeom>
          <a:noFill/>
        </p:spPr>
        <p:txBody>
          <a:bodyPr wrap="square" rtlCol="0">
            <a:spAutoFit/>
          </a:bodyPr>
          <a:lstStyle/>
          <a:p>
            <a:pPr algn="ctr"/>
            <a:r>
              <a:rPr lang="en-GB" sz="1100" b="1" dirty="0" smtClean="0">
                <a:solidFill>
                  <a:srgbClr val="FF9999"/>
                </a:solidFill>
              </a:rPr>
              <a:t>All Time Intervention Locations</a:t>
            </a:r>
            <a:endParaRPr lang="en-GB" sz="1100" b="1" dirty="0">
              <a:solidFill>
                <a:srgbClr val="FF9999"/>
              </a:solidFill>
            </a:endParaRPr>
          </a:p>
        </p:txBody>
      </p:sp>
      <p:sp>
        <p:nvSpPr>
          <p:cNvPr id="25" name="TextBox 26"/>
          <p:cNvSpPr txBox="1"/>
          <p:nvPr/>
        </p:nvSpPr>
        <p:spPr>
          <a:xfrm>
            <a:off x="1582883" y="6567076"/>
            <a:ext cx="8837408"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dirty="0" smtClean="0">
                <a:solidFill>
                  <a:prstClr val="white">
                    <a:lumMod val="65000"/>
                  </a:prstClr>
                </a:solidFill>
              </a:rPr>
              <a:t>No figures should be considered as Official Police Statistics. These may not yet have been verified or validated.</a:t>
            </a:r>
            <a:endParaRPr lang="en-GB" sz="1400" dirty="0">
              <a:solidFill>
                <a:prstClr val="white">
                  <a:lumMod val="65000"/>
                </a:prstClr>
              </a:solidFill>
            </a:endParaRPr>
          </a:p>
        </p:txBody>
      </p:sp>
      <p:sp>
        <p:nvSpPr>
          <p:cNvPr id="39" name="Footer Placeholder 1"/>
          <p:cNvSpPr>
            <a:spLocks noGrp="1"/>
          </p:cNvSpPr>
          <p:nvPr>
            <p:ph type="ftr" sz="quarter" idx="11"/>
          </p:nvPr>
        </p:nvSpPr>
        <p:spPr>
          <a:xfrm>
            <a:off x="11196310" y="6454539"/>
            <a:ext cx="995689" cy="365125"/>
          </a:xfrm>
        </p:spPr>
        <p:txBody>
          <a:bodyPr/>
          <a:lstStyle/>
          <a:p>
            <a:r>
              <a:rPr lang="en-GB" sz="1400" smtClean="0">
                <a:solidFill>
                  <a:schemeClr val="bg2">
                    <a:lumMod val="75000"/>
                  </a:schemeClr>
                </a:solidFill>
              </a:rPr>
              <a:t>
OFFICIAL</a:t>
            </a:r>
            <a:endParaRPr lang="en-GB" sz="1400" dirty="0">
              <a:solidFill>
                <a:schemeClr val="bg2">
                  <a:lumMod val="75000"/>
                </a:schemeClr>
              </a:solidFill>
            </a:endParaRPr>
          </a:p>
        </p:txBody>
      </p:sp>
      <p:sp>
        <p:nvSpPr>
          <p:cNvPr id="41" name="TextBox 40"/>
          <p:cNvSpPr txBox="1"/>
          <p:nvPr/>
        </p:nvSpPr>
        <p:spPr>
          <a:xfrm>
            <a:off x="7227141" y="813362"/>
            <a:ext cx="2512049" cy="261610"/>
          </a:xfrm>
          <a:prstGeom prst="rect">
            <a:avLst/>
          </a:prstGeom>
          <a:solidFill>
            <a:schemeClr val="bg1"/>
          </a:solidFill>
        </p:spPr>
        <p:txBody>
          <a:bodyPr wrap="square" rtlCol="0">
            <a:spAutoFit/>
          </a:bodyPr>
          <a:lstStyle/>
          <a:p>
            <a:pPr algn="ctr"/>
            <a:r>
              <a:rPr lang="en-GB" sz="1100" b="1" dirty="0">
                <a:solidFill>
                  <a:srgbClr val="FF9999"/>
                </a:solidFill>
              </a:rPr>
              <a:t>Interaction Totals </a:t>
            </a:r>
            <a:r>
              <a:rPr lang="en-GB" sz="1100" b="1" dirty="0" smtClean="0">
                <a:solidFill>
                  <a:srgbClr val="FF9999"/>
                </a:solidFill>
              </a:rPr>
              <a:t>(All Time)</a:t>
            </a:r>
            <a:endParaRPr lang="en-GB" sz="1100" b="1" dirty="0">
              <a:solidFill>
                <a:srgbClr val="FF9999"/>
              </a:solidFill>
            </a:endParaRPr>
          </a:p>
        </p:txBody>
      </p:sp>
      <p:sp>
        <p:nvSpPr>
          <p:cNvPr id="33" name="TextBox 32"/>
          <p:cNvSpPr txBox="1"/>
          <p:nvPr/>
        </p:nvSpPr>
        <p:spPr>
          <a:xfrm>
            <a:off x="7339298" y="3342372"/>
            <a:ext cx="2287733" cy="261610"/>
          </a:xfrm>
          <a:prstGeom prst="rect">
            <a:avLst/>
          </a:prstGeom>
          <a:solidFill>
            <a:schemeClr val="bg1"/>
          </a:solidFill>
        </p:spPr>
        <p:txBody>
          <a:bodyPr wrap="square" rtlCol="0">
            <a:spAutoFit/>
          </a:bodyPr>
          <a:lstStyle/>
          <a:p>
            <a:pPr algn="ctr"/>
            <a:r>
              <a:rPr lang="en-GB" sz="1100" b="1" dirty="0" smtClean="0">
                <a:solidFill>
                  <a:srgbClr val="FF9999"/>
                </a:solidFill>
              </a:rPr>
              <a:t>Interaction Times (All Time)</a:t>
            </a:r>
            <a:endParaRPr lang="en-GB" sz="1100" b="1" dirty="0">
              <a:solidFill>
                <a:srgbClr val="FF9999"/>
              </a:solidFill>
            </a:endParaRPr>
          </a:p>
        </p:txBody>
      </p:sp>
      <p:pic>
        <p:nvPicPr>
          <p:cNvPr id="6" name="Picture 5"/>
          <p:cNvPicPr>
            <a:picLocks noChangeAspect="1"/>
          </p:cNvPicPr>
          <p:nvPr/>
        </p:nvPicPr>
        <p:blipFill>
          <a:blip r:embed="rId5"/>
          <a:stretch>
            <a:fillRect/>
          </a:stretch>
        </p:blipFill>
        <p:spPr>
          <a:xfrm>
            <a:off x="536587" y="1175354"/>
            <a:ext cx="2092591" cy="1902356"/>
          </a:xfrm>
          <a:prstGeom prst="rect">
            <a:avLst/>
          </a:prstGeom>
        </p:spPr>
      </p:pic>
      <p:pic>
        <p:nvPicPr>
          <p:cNvPr id="7" name="Picture 6"/>
          <p:cNvPicPr>
            <a:picLocks noChangeAspect="1"/>
          </p:cNvPicPr>
          <p:nvPr/>
        </p:nvPicPr>
        <p:blipFill>
          <a:blip r:embed="rId6"/>
          <a:stretch>
            <a:fillRect/>
          </a:stretch>
        </p:blipFill>
        <p:spPr>
          <a:xfrm>
            <a:off x="3174236" y="1503765"/>
            <a:ext cx="1333500" cy="1409700"/>
          </a:xfrm>
          <a:prstGeom prst="rect">
            <a:avLst/>
          </a:prstGeom>
        </p:spPr>
      </p:pic>
      <p:pic>
        <p:nvPicPr>
          <p:cNvPr id="10" name="Picture 9"/>
          <p:cNvPicPr>
            <a:picLocks noChangeAspect="1"/>
          </p:cNvPicPr>
          <p:nvPr/>
        </p:nvPicPr>
        <p:blipFill>
          <a:blip r:embed="rId7"/>
          <a:stretch>
            <a:fillRect/>
          </a:stretch>
        </p:blipFill>
        <p:spPr>
          <a:xfrm>
            <a:off x="3063197" y="3908338"/>
            <a:ext cx="1524000" cy="1019175"/>
          </a:xfrm>
          <a:prstGeom prst="rect">
            <a:avLst/>
          </a:prstGeom>
        </p:spPr>
      </p:pic>
      <p:pic>
        <p:nvPicPr>
          <p:cNvPr id="12" name="Picture 11"/>
          <p:cNvPicPr>
            <a:picLocks noChangeAspect="1"/>
          </p:cNvPicPr>
          <p:nvPr/>
        </p:nvPicPr>
        <p:blipFill>
          <a:blip r:embed="rId8"/>
          <a:stretch>
            <a:fillRect/>
          </a:stretch>
        </p:blipFill>
        <p:spPr>
          <a:xfrm>
            <a:off x="678638" y="3550536"/>
            <a:ext cx="1984190" cy="1896004"/>
          </a:xfrm>
          <a:prstGeom prst="rect">
            <a:avLst/>
          </a:prstGeom>
        </p:spPr>
      </p:pic>
      <p:graphicFrame>
        <p:nvGraphicFramePr>
          <p:cNvPr id="34" name="Chart 33"/>
          <p:cNvGraphicFramePr>
            <a:graphicFrameLocks/>
          </p:cNvGraphicFramePr>
          <p:nvPr>
            <p:extLst>
              <p:ext uri="{D42A27DB-BD31-4B8C-83A1-F6EECF244321}">
                <p14:modId xmlns:p14="http://schemas.microsoft.com/office/powerpoint/2010/main" val="999747904"/>
              </p:ext>
            </p:extLst>
          </p:nvPr>
        </p:nvGraphicFramePr>
        <p:xfrm>
          <a:off x="4996752" y="1072548"/>
          <a:ext cx="6873164" cy="1904112"/>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9653178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2130042" y="1566419"/>
            <a:ext cx="7925291" cy="2590467"/>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2620809457"/>
              </p:ext>
            </p:extLst>
          </p:nvPr>
        </p:nvGraphicFramePr>
        <p:xfrm>
          <a:off x="465785" y="4247241"/>
          <a:ext cx="11340127" cy="2300956"/>
        </p:xfrm>
        <a:graphic>
          <a:graphicData uri="http://schemas.openxmlformats.org/drawingml/2006/table">
            <a:tbl>
              <a:tblPr/>
              <a:tblGrid>
                <a:gridCol w="354379"/>
                <a:gridCol w="354379"/>
                <a:gridCol w="354379"/>
                <a:gridCol w="354379"/>
                <a:gridCol w="354379"/>
                <a:gridCol w="358197"/>
                <a:gridCol w="350560"/>
                <a:gridCol w="354379"/>
                <a:gridCol w="354379"/>
                <a:gridCol w="354379"/>
                <a:gridCol w="354379"/>
                <a:gridCol w="354379"/>
                <a:gridCol w="354379"/>
                <a:gridCol w="354379"/>
                <a:gridCol w="354379"/>
                <a:gridCol w="354379"/>
                <a:gridCol w="354379"/>
                <a:gridCol w="354379"/>
                <a:gridCol w="354379"/>
                <a:gridCol w="354379"/>
                <a:gridCol w="354379"/>
                <a:gridCol w="354379"/>
                <a:gridCol w="354379"/>
                <a:gridCol w="354379"/>
                <a:gridCol w="354379"/>
                <a:gridCol w="354379"/>
                <a:gridCol w="354379"/>
                <a:gridCol w="354379"/>
                <a:gridCol w="354379"/>
                <a:gridCol w="354379"/>
                <a:gridCol w="354379"/>
                <a:gridCol w="354379"/>
              </a:tblGrid>
              <a:tr h="164354">
                <a:tc>
                  <a:txBody>
                    <a:bodyPr/>
                    <a:lstStyle/>
                    <a:p>
                      <a:pPr algn="ctr" rtl="0" fontAlgn="b"/>
                      <a:r>
                        <a:rPr lang="en-GB" sz="800" b="1" i="0" u="none" strike="noStrike" dirty="0">
                          <a:solidFill>
                            <a:srgbClr val="FFFFFF"/>
                          </a:solidFill>
                          <a:effectLst/>
                          <a:latin typeface="Calibri" panose="020F0502020204030204" pitchFamily="34" charset="0"/>
                        </a:rPr>
                        <a:t>Total</a:t>
                      </a:r>
                    </a:p>
                  </a:txBody>
                  <a:tcPr marL="5135" marR="5135" marT="5135"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rtl="0" fontAlgn="b"/>
                      <a:r>
                        <a:rPr lang="en-GB" sz="800" b="1" i="0" u="none" strike="noStrike">
                          <a:solidFill>
                            <a:srgbClr val="FFFFFF"/>
                          </a:solidFill>
                          <a:effectLst/>
                          <a:latin typeface="Calibri" panose="020F0502020204030204" pitchFamily="34" charset="0"/>
                        </a:rPr>
                        <a:t>Total</a:t>
                      </a:r>
                    </a:p>
                  </a:txBody>
                  <a:tcPr marL="5135" marR="5135" marT="513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fontAlgn="b"/>
                      <a:endParaRPr lang="en-GB" sz="900" b="0" i="0" u="none" strike="noStrike">
                        <a:solidFill>
                          <a:srgbClr val="000000"/>
                        </a:solidFill>
                        <a:effectLst/>
                        <a:latin typeface="Calibri" panose="020F0502020204030204" pitchFamily="34" charset="0"/>
                      </a:endParaRPr>
                    </a:p>
                  </a:txBody>
                  <a:tcPr marL="5135" marR="5135" marT="5135" marB="0" anchor="ctr">
                    <a:lnL w="12700" cap="flat" cmpd="sng" algn="ctr">
                      <a:solidFill>
                        <a:schemeClr val="bg2"/>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b"/>
                      <a:endParaRPr lang="en-GB" sz="900" b="0" i="0" u="none" strike="noStrike">
                        <a:solidFill>
                          <a:srgbClr val="000000"/>
                        </a:solidFill>
                        <a:effectLst/>
                        <a:latin typeface="Calibri" panose="020F0502020204030204" pitchFamily="34" charset="0"/>
                      </a:endParaRPr>
                    </a:p>
                  </a:txBody>
                  <a:tcPr marL="5135" marR="5135" marT="513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endParaRPr lang="en-GB" sz="900" b="0" i="0" u="none" strike="noStrike">
                        <a:solidFill>
                          <a:srgbClr val="000000"/>
                        </a:solidFill>
                        <a:effectLst/>
                        <a:latin typeface="Calibri" panose="020F0502020204030204" pitchFamily="34" charset="0"/>
                      </a:endParaRPr>
                    </a:p>
                  </a:txBody>
                  <a:tcPr marL="5135" marR="5135" marT="513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endParaRPr lang="en-GB" sz="900" b="0" i="0" u="none" strike="noStrike">
                        <a:solidFill>
                          <a:srgbClr val="000000"/>
                        </a:solidFill>
                        <a:effectLst/>
                        <a:latin typeface="Calibri" panose="020F0502020204030204" pitchFamily="34" charset="0"/>
                      </a:endParaRPr>
                    </a:p>
                  </a:txBody>
                  <a:tcPr marL="5135" marR="5135" marT="513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endParaRPr lang="en-GB" sz="900" b="0" i="0" u="none" strike="noStrike" dirty="0">
                        <a:solidFill>
                          <a:srgbClr val="000000"/>
                        </a:solidFill>
                        <a:effectLst/>
                        <a:latin typeface="Calibri" panose="020F0502020204030204" pitchFamily="34" charset="0"/>
                      </a:endParaRPr>
                    </a:p>
                  </a:txBody>
                  <a:tcPr marL="5135" marR="5135" marT="513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endParaRPr lang="en-GB" sz="900" b="0" i="0" u="none" strike="noStrike">
                        <a:solidFill>
                          <a:srgbClr val="000000"/>
                        </a:solidFill>
                        <a:effectLst/>
                        <a:latin typeface="Calibri" panose="020F0502020204030204" pitchFamily="34" charset="0"/>
                      </a:endParaRPr>
                    </a:p>
                  </a:txBody>
                  <a:tcPr marL="5135" marR="5135" marT="513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endParaRPr lang="en-GB" sz="900" b="0" i="0" u="none" strike="noStrike" dirty="0">
                        <a:solidFill>
                          <a:srgbClr val="000000"/>
                        </a:solidFill>
                        <a:effectLst/>
                        <a:latin typeface="Calibri" panose="020F0502020204030204" pitchFamily="34" charset="0"/>
                      </a:endParaRPr>
                    </a:p>
                  </a:txBody>
                  <a:tcPr marL="5135" marR="5135" marT="513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endParaRPr lang="en-GB" sz="900" b="0" i="0" u="none" strike="noStrike">
                        <a:solidFill>
                          <a:srgbClr val="000000"/>
                        </a:solidFill>
                        <a:effectLst/>
                        <a:latin typeface="Calibri" panose="020F0502020204030204" pitchFamily="34" charset="0"/>
                      </a:endParaRPr>
                    </a:p>
                  </a:txBody>
                  <a:tcPr marL="5135" marR="5135" marT="513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endParaRPr lang="en-GB" sz="900" b="0" i="0" u="none" strike="noStrike">
                        <a:solidFill>
                          <a:srgbClr val="000000"/>
                        </a:solidFill>
                        <a:effectLst/>
                        <a:latin typeface="Calibri" panose="020F0502020204030204" pitchFamily="34" charset="0"/>
                      </a:endParaRPr>
                    </a:p>
                  </a:txBody>
                  <a:tcPr marL="5135" marR="5135" marT="513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endParaRPr lang="en-GB" sz="900" b="0" i="0" u="none" strike="noStrike">
                        <a:solidFill>
                          <a:srgbClr val="000000"/>
                        </a:solidFill>
                        <a:effectLst/>
                        <a:latin typeface="Calibri" panose="020F0502020204030204" pitchFamily="34" charset="0"/>
                      </a:endParaRPr>
                    </a:p>
                  </a:txBody>
                  <a:tcPr marL="5135" marR="5135" marT="513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endParaRPr lang="en-GB" sz="900" b="0" i="0" u="none" strike="noStrike">
                        <a:solidFill>
                          <a:srgbClr val="000000"/>
                        </a:solidFill>
                        <a:effectLst/>
                        <a:latin typeface="Calibri" panose="020F0502020204030204" pitchFamily="34" charset="0"/>
                      </a:endParaRPr>
                    </a:p>
                  </a:txBody>
                  <a:tcPr marL="5135" marR="5135" marT="513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endParaRPr lang="en-GB" sz="900" b="0" i="0" u="none" strike="noStrike">
                        <a:solidFill>
                          <a:srgbClr val="000000"/>
                        </a:solidFill>
                        <a:effectLst/>
                        <a:latin typeface="Calibri" panose="020F0502020204030204" pitchFamily="34" charset="0"/>
                      </a:endParaRPr>
                    </a:p>
                  </a:txBody>
                  <a:tcPr marL="5135" marR="5135" marT="513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endParaRPr lang="en-GB" sz="900" b="0" i="0" u="none" strike="noStrike">
                        <a:solidFill>
                          <a:srgbClr val="000000"/>
                        </a:solidFill>
                        <a:effectLst/>
                        <a:latin typeface="Calibri" panose="020F0502020204030204" pitchFamily="34" charset="0"/>
                      </a:endParaRPr>
                    </a:p>
                  </a:txBody>
                  <a:tcPr marL="5135" marR="5135" marT="513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endParaRPr lang="en-GB" sz="900" b="0" i="0" u="none" strike="noStrike" dirty="0">
                        <a:solidFill>
                          <a:srgbClr val="000000"/>
                        </a:solidFill>
                        <a:effectLst/>
                        <a:latin typeface="Calibri" panose="020F0502020204030204" pitchFamily="34" charset="0"/>
                      </a:endParaRPr>
                    </a:p>
                  </a:txBody>
                  <a:tcPr marL="5135" marR="5135" marT="513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endParaRPr lang="en-GB" sz="900" b="0" i="0" u="none" strike="noStrike">
                        <a:solidFill>
                          <a:srgbClr val="000000"/>
                        </a:solidFill>
                        <a:effectLst/>
                        <a:latin typeface="Calibri" panose="020F0502020204030204" pitchFamily="34" charset="0"/>
                      </a:endParaRPr>
                    </a:p>
                  </a:txBody>
                  <a:tcPr marL="5135" marR="5135" marT="513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endParaRPr lang="en-GB" sz="900" b="0" i="0" u="none" strike="noStrike">
                        <a:solidFill>
                          <a:srgbClr val="000000"/>
                        </a:solidFill>
                        <a:effectLst/>
                        <a:latin typeface="Calibri" panose="020F0502020204030204" pitchFamily="34" charset="0"/>
                      </a:endParaRPr>
                    </a:p>
                  </a:txBody>
                  <a:tcPr marL="5135" marR="5135" marT="513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endParaRPr lang="en-GB" sz="900" b="0" i="0" u="none" strike="noStrike">
                        <a:solidFill>
                          <a:srgbClr val="000000"/>
                        </a:solidFill>
                        <a:effectLst/>
                        <a:latin typeface="Calibri" panose="020F0502020204030204" pitchFamily="34" charset="0"/>
                      </a:endParaRPr>
                    </a:p>
                  </a:txBody>
                  <a:tcPr marL="5135" marR="5135" marT="513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endParaRPr lang="en-GB" sz="900" b="0" i="0" u="none" strike="noStrike">
                        <a:solidFill>
                          <a:srgbClr val="000000"/>
                        </a:solidFill>
                        <a:effectLst/>
                        <a:latin typeface="Calibri" panose="020F0502020204030204" pitchFamily="34" charset="0"/>
                      </a:endParaRPr>
                    </a:p>
                  </a:txBody>
                  <a:tcPr marL="5135" marR="5135" marT="513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endParaRPr lang="en-GB" sz="900" b="0" i="0" u="none" strike="noStrike">
                        <a:solidFill>
                          <a:srgbClr val="000000"/>
                        </a:solidFill>
                        <a:effectLst/>
                        <a:latin typeface="Calibri" panose="020F0502020204030204" pitchFamily="34" charset="0"/>
                      </a:endParaRPr>
                    </a:p>
                  </a:txBody>
                  <a:tcPr marL="5135" marR="5135" marT="513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endParaRPr lang="en-GB" sz="900" b="0" i="0" u="none" strike="noStrike">
                        <a:solidFill>
                          <a:srgbClr val="000000"/>
                        </a:solidFill>
                        <a:effectLst/>
                        <a:latin typeface="Calibri" panose="020F0502020204030204" pitchFamily="34" charset="0"/>
                      </a:endParaRPr>
                    </a:p>
                  </a:txBody>
                  <a:tcPr marL="5135" marR="5135" marT="513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endParaRPr lang="en-GB" sz="900" b="0" i="0" u="none" strike="noStrike" dirty="0">
                        <a:solidFill>
                          <a:srgbClr val="000000"/>
                        </a:solidFill>
                        <a:effectLst/>
                        <a:latin typeface="Calibri" panose="020F0502020204030204" pitchFamily="34" charset="0"/>
                      </a:endParaRPr>
                    </a:p>
                  </a:txBody>
                  <a:tcPr marL="5135" marR="5135" marT="513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endParaRPr lang="en-GB" sz="900" b="0" i="0" u="none" strike="noStrike">
                        <a:solidFill>
                          <a:srgbClr val="000000"/>
                        </a:solidFill>
                        <a:effectLst/>
                        <a:latin typeface="Calibri" panose="020F0502020204030204" pitchFamily="34" charset="0"/>
                      </a:endParaRPr>
                    </a:p>
                  </a:txBody>
                  <a:tcPr marL="5135" marR="5135" marT="513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endParaRPr lang="en-GB" sz="900" b="0" i="0" u="none" strike="noStrike">
                        <a:solidFill>
                          <a:srgbClr val="000000"/>
                        </a:solidFill>
                        <a:effectLst/>
                        <a:latin typeface="Calibri" panose="020F0502020204030204" pitchFamily="34" charset="0"/>
                      </a:endParaRPr>
                    </a:p>
                  </a:txBody>
                  <a:tcPr marL="5135" marR="5135" marT="5135" marB="0" anchor="ctr">
                    <a:lnL>
                      <a:noFill/>
                    </a:lnL>
                    <a:lnR>
                      <a:noFill/>
                    </a:lnR>
                    <a:lnT>
                      <a:noFill/>
                    </a:lnT>
                    <a:lnB>
                      <a:noFill/>
                    </a:lnB>
                    <a:lnTlToBr w="12700" cmpd="sng">
                      <a:noFill/>
                      <a:prstDash val="solid"/>
                    </a:lnTlToBr>
                    <a:lnBlToTr w="12700" cmpd="sng">
                      <a:noFill/>
                      <a:prstDash val="solid"/>
                    </a:lnBlToTr>
                  </a:tcPr>
                </a:tc>
                <a:tc>
                  <a:txBody>
                    <a:bodyPr/>
                    <a:lstStyle/>
                    <a:p>
                      <a:pPr algn="ctr" fontAlgn="b"/>
                      <a:endParaRPr lang="en-GB" sz="900" b="0" i="0" u="none" strike="noStrike">
                        <a:solidFill>
                          <a:srgbClr val="000000"/>
                        </a:solidFill>
                        <a:effectLst/>
                        <a:latin typeface="Calibri" panose="020F0502020204030204" pitchFamily="34" charset="0"/>
                      </a:endParaRPr>
                    </a:p>
                  </a:txBody>
                  <a:tcPr marL="5135" marR="5135" marT="5135" marB="0" anchor="ctr">
                    <a:lnL>
                      <a:noFill/>
                    </a:lnL>
                    <a:lnR w="12700" cap="flat" cmpd="sng" algn="ctr">
                      <a:solidFill>
                        <a:schemeClr val="bg2"/>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rtl="0" fontAlgn="b"/>
                      <a:r>
                        <a:rPr lang="en-GB" sz="800" b="1" i="0" u="none" strike="noStrike" dirty="0">
                          <a:solidFill>
                            <a:srgbClr val="FFFFFF"/>
                          </a:solidFill>
                          <a:effectLst/>
                          <a:latin typeface="Calibri" panose="020F0502020204030204" pitchFamily="34" charset="0"/>
                        </a:rPr>
                        <a:t>March</a:t>
                      </a:r>
                    </a:p>
                  </a:txBody>
                  <a:tcPr marL="5135" marR="5135" marT="513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rtl="0" fontAlgn="b"/>
                      <a:r>
                        <a:rPr lang="en-GB" sz="800" b="1" i="0" u="none" strike="noStrike" dirty="0">
                          <a:solidFill>
                            <a:srgbClr val="FFFFFF"/>
                          </a:solidFill>
                          <a:effectLst/>
                          <a:latin typeface="Calibri" panose="020F0502020204030204" pitchFamily="34" charset="0"/>
                        </a:rPr>
                        <a:t>27-Mar</a:t>
                      </a:r>
                    </a:p>
                  </a:txBody>
                  <a:tcPr marL="5135" marR="5135" marT="513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rtl="0" fontAlgn="b"/>
                      <a:r>
                        <a:rPr lang="en-GB" sz="800" b="1" i="0" u="none" strike="noStrike" dirty="0">
                          <a:solidFill>
                            <a:srgbClr val="FFFFFF"/>
                          </a:solidFill>
                          <a:effectLst/>
                          <a:latin typeface="Calibri" panose="020F0502020204030204" pitchFamily="34" charset="0"/>
                        </a:rPr>
                        <a:t>28-Mar</a:t>
                      </a:r>
                    </a:p>
                  </a:txBody>
                  <a:tcPr marL="5135" marR="5135" marT="513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rtl="0" fontAlgn="b"/>
                      <a:r>
                        <a:rPr lang="en-GB" sz="800" b="1" i="0" u="none" strike="noStrike" dirty="0">
                          <a:solidFill>
                            <a:srgbClr val="FFFFFF"/>
                          </a:solidFill>
                          <a:effectLst/>
                          <a:latin typeface="Calibri" panose="020F0502020204030204" pitchFamily="34" charset="0"/>
                        </a:rPr>
                        <a:t>29-Mar</a:t>
                      </a:r>
                    </a:p>
                  </a:txBody>
                  <a:tcPr marL="5135" marR="5135" marT="513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rtl="0" fontAlgn="b"/>
                      <a:r>
                        <a:rPr lang="en-GB" sz="800" b="1" i="0" u="none" strike="noStrike" dirty="0">
                          <a:solidFill>
                            <a:srgbClr val="FFFFFF"/>
                          </a:solidFill>
                          <a:effectLst/>
                          <a:latin typeface="Calibri" panose="020F0502020204030204" pitchFamily="34" charset="0"/>
                        </a:rPr>
                        <a:t>30-Mar</a:t>
                      </a:r>
                    </a:p>
                  </a:txBody>
                  <a:tcPr marL="5135" marR="5135" marT="513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rtl="0" fontAlgn="b"/>
                      <a:r>
                        <a:rPr lang="en-GB" sz="800" b="1" i="0" u="none" strike="noStrike" dirty="0">
                          <a:solidFill>
                            <a:srgbClr val="FFFFFF"/>
                          </a:solidFill>
                          <a:effectLst/>
                          <a:latin typeface="Calibri" panose="020F0502020204030204" pitchFamily="34" charset="0"/>
                        </a:rPr>
                        <a:t>31-Mar</a:t>
                      </a:r>
                    </a:p>
                  </a:txBody>
                  <a:tcPr marL="5135" marR="5135" marT="513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r>
              <a:tr h="164354">
                <a:tc>
                  <a:txBody>
                    <a:bodyPr/>
                    <a:lstStyle/>
                    <a:p>
                      <a:pPr algn="ctr" rtl="0" fontAlgn="b"/>
                      <a:r>
                        <a:rPr lang="en-GB" sz="800" b="1" i="0" u="none" strike="noStrike">
                          <a:solidFill>
                            <a:srgbClr val="FFFFFF"/>
                          </a:solidFill>
                          <a:effectLst/>
                          <a:latin typeface="Calibri" panose="020F0502020204030204" pitchFamily="34" charset="0"/>
                        </a:rPr>
                        <a:t>2020</a:t>
                      </a:r>
                    </a:p>
                  </a:txBody>
                  <a:tcPr marL="5135" marR="5135" marT="5135"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rtl="0" fontAlgn="b"/>
                      <a:r>
                        <a:rPr lang="en-GB" sz="800" b="1" i="0" u="none" strike="noStrike" dirty="0" smtClean="0">
                          <a:solidFill>
                            <a:srgbClr val="000000"/>
                          </a:solidFill>
                          <a:effectLst/>
                          <a:latin typeface="Calibri" panose="020F0502020204030204" pitchFamily="34" charset="0"/>
                        </a:rPr>
                        <a:t>5018</a:t>
                      </a:r>
                      <a:endParaRPr lang="en-GB" sz="800" b="1" i="0" u="none" strike="noStrike" dirty="0">
                        <a:solidFill>
                          <a:srgbClr val="000000"/>
                        </a:solidFill>
                        <a:effectLst/>
                        <a:latin typeface="Calibri" panose="020F0502020204030204" pitchFamily="34" charset="0"/>
                      </a:endParaRPr>
                    </a:p>
                  </a:txBody>
                  <a:tcPr marL="5135" marR="5135" marT="513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800" b="0" i="0" u="none" strike="noStrike" dirty="0">
                        <a:solidFill>
                          <a:srgbClr val="000000"/>
                        </a:solidFill>
                        <a:effectLst/>
                        <a:latin typeface="Calibri" panose="020F0502020204030204" pitchFamily="34" charset="0"/>
                      </a:endParaRPr>
                    </a:p>
                  </a:txBody>
                  <a:tcPr marL="5135" marR="5135" marT="5135" marB="0" anchor="ctr">
                    <a:lnL w="12700" cap="flat" cmpd="sng" algn="ctr">
                      <a:solidFill>
                        <a:schemeClr val="bg2"/>
                      </a:solidFill>
                      <a:prstDash val="solid"/>
                      <a:round/>
                      <a:headEnd type="none" w="med" len="med"/>
                      <a:tailEnd type="none" w="med" len="med"/>
                    </a:lnL>
                    <a:lnR>
                      <a:noFill/>
                    </a:lnR>
                    <a:lnT>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GB" sz="800" b="0" i="0" u="none" strike="noStrike" dirty="0">
                        <a:solidFill>
                          <a:srgbClr val="000000"/>
                        </a:solidFill>
                        <a:effectLst/>
                        <a:latin typeface="Calibri" panose="020F0502020204030204" pitchFamily="34" charset="0"/>
                      </a:endParaRPr>
                    </a:p>
                  </a:txBody>
                  <a:tcPr marL="5135" marR="5135" marT="5135" marB="0" anchor="ctr">
                    <a:lnL>
                      <a:noFill/>
                    </a:lnL>
                    <a:lnR>
                      <a:noFill/>
                    </a:lnR>
                    <a:lnT>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GB" sz="800" b="0" i="0" u="none" strike="noStrike">
                        <a:solidFill>
                          <a:srgbClr val="000000"/>
                        </a:solidFill>
                        <a:effectLst/>
                        <a:latin typeface="Calibri" panose="020F0502020204030204" pitchFamily="34" charset="0"/>
                      </a:endParaRPr>
                    </a:p>
                  </a:txBody>
                  <a:tcPr marL="5135" marR="5135" marT="5135" marB="0" anchor="ctr">
                    <a:lnL>
                      <a:noFill/>
                    </a:lnL>
                    <a:lnR>
                      <a:noFill/>
                    </a:lnR>
                    <a:lnT>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GB" sz="800" b="0" i="0" u="none" strike="noStrike">
                        <a:solidFill>
                          <a:srgbClr val="000000"/>
                        </a:solidFill>
                        <a:effectLst/>
                        <a:latin typeface="Calibri" panose="020F0502020204030204" pitchFamily="34" charset="0"/>
                      </a:endParaRPr>
                    </a:p>
                  </a:txBody>
                  <a:tcPr marL="5135" marR="5135" marT="5135" marB="0" anchor="ctr">
                    <a:lnL>
                      <a:noFill/>
                    </a:lnL>
                    <a:lnR>
                      <a:noFill/>
                    </a:lnR>
                    <a:lnT>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GB" sz="800" b="0" i="0" u="none" strike="noStrike" dirty="0">
                        <a:solidFill>
                          <a:srgbClr val="000000"/>
                        </a:solidFill>
                        <a:effectLst/>
                        <a:latin typeface="Calibri" panose="020F0502020204030204" pitchFamily="34" charset="0"/>
                      </a:endParaRPr>
                    </a:p>
                  </a:txBody>
                  <a:tcPr marL="5135" marR="5135" marT="5135" marB="0" anchor="ctr">
                    <a:lnL>
                      <a:noFill/>
                    </a:lnL>
                    <a:lnR>
                      <a:noFill/>
                    </a:lnR>
                    <a:lnT>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GB" sz="800" b="0" i="0" u="none" strike="noStrike">
                        <a:solidFill>
                          <a:srgbClr val="000000"/>
                        </a:solidFill>
                        <a:effectLst/>
                        <a:latin typeface="Calibri" panose="020F0502020204030204" pitchFamily="34" charset="0"/>
                      </a:endParaRPr>
                    </a:p>
                  </a:txBody>
                  <a:tcPr marL="5135" marR="5135" marT="5135" marB="0" anchor="ctr">
                    <a:lnL>
                      <a:noFill/>
                    </a:lnL>
                    <a:lnR>
                      <a:noFill/>
                    </a:lnR>
                    <a:lnT>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GB" sz="800" b="0" i="0" u="none" strike="noStrike">
                        <a:solidFill>
                          <a:srgbClr val="000000"/>
                        </a:solidFill>
                        <a:effectLst/>
                        <a:latin typeface="Calibri" panose="020F0502020204030204" pitchFamily="34" charset="0"/>
                      </a:endParaRPr>
                    </a:p>
                  </a:txBody>
                  <a:tcPr marL="5135" marR="5135" marT="5135" marB="0" anchor="ctr">
                    <a:lnL>
                      <a:noFill/>
                    </a:lnL>
                    <a:lnR>
                      <a:noFill/>
                    </a:lnR>
                    <a:lnT>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GB" sz="800" b="0" i="0" u="none" strike="noStrike">
                        <a:solidFill>
                          <a:srgbClr val="000000"/>
                        </a:solidFill>
                        <a:effectLst/>
                        <a:latin typeface="Calibri" panose="020F0502020204030204" pitchFamily="34" charset="0"/>
                      </a:endParaRPr>
                    </a:p>
                  </a:txBody>
                  <a:tcPr marL="5135" marR="5135" marT="5135" marB="0" anchor="ctr">
                    <a:lnL>
                      <a:noFill/>
                    </a:lnL>
                    <a:lnR>
                      <a:noFill/>
                    </a:lnR>
                    <a:lnT>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GB" sz="800" b="0" i="0" u="none" strike="noStrike" dirty="0">
                        <a:solidFill>
                          <a:srgbClr val="000000"/>
                        </a:solidFill>
                        <a:effectLst/>
                        <a:latin typeface="Calibri" panose="020F0502020204030204" pitchFamily="34" charset="0"/>
                      </a:endParaRPr>
                    </a:p>
                  </a:txBody>
                  <a:tcPr marL="5135" marR="5135" marT="5135" marB="0" anchor="ctr">
                    <a:lnL>
                      <a:noFill/>
                    </a:lnL>
                    <a:lnR>
                      <a:noFill/>
                    </a:lnR>
                    <a:lnT>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GB" sz="800" b="0" i="0" u="none" strike="noStrike">
                        <a:solidFill>
                          <a:srgbClr val="000000"/>
                        </a:solidFill>
                        <a:effectLst/>
                        <a:latin typeface="Calibri" panose="020F0502020204030204" pitchFamily="34" charset="0"/>
                      </a:endParaRPr>
                    </a:p>
                  </a:txBody>
                  <a:tcPr marL="5135" marR="5135" marT="5135" marB="0" anchor="ctr">
                    <a:lnL>
                      <a:noFill/>
                    </a:lnL>
                    <a:lnR>
                      <a:noFill/>
                    </a:lnR>
                    <a:lnT>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GB" sz="800" b="0" i="0" u="none" strike="noStrike">
                        <a:solidFill>
                          <a:srgbClr val="000000"/>
                        </a:solidFill>
                        <a:effectLst/>
                        <a:latin typeface="Calibri" panose="020F0502020204030204" pitchFamily="34" charset="0"/>
                      </a:endParaRPr>
                    </a:p>
                  </a:txBody>
                  <a:tcPr marL="5135" marR="5135" marT="5135" marB="0" anchor="ctr">
                    <a:lnL>
                      <a:noFill/>
                    </a:lnL>
                    <a:lnR>
                      <a:noFill/>
                    </a:lnR>
                    <a:lnT>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GB" sz="800" b="0" i="0" u="none" strike="noStrike">
                        <a:solidFill>
                          <a:srgbClr val="000000"/>
                        </a:solidFill>
                        <a:effectLst/>
                        <a:latin typeface="Calibri" panose="020F0502020204030204" pitchFamily="34" charset="0"/>
                      </a:endParaRPr>
                    </a:p>
                  </a:txBody>
                  <a:tcPr marL="5135" marR="5135" marT="5135" marB="0" anchor="ctr">
                    <a:lnL>
                      <a:noFill/>
                    </a:lnL>
                    <a:lnR>
                      <a:noFill/>
                    </a:lnR>
                    <a:lnT>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GB" sz="800" b="0" i="0" u="none" strike="noStrike" dirty="0">
                        <a:solidFill>
                          <a:srgbClr val="000000"/>
                        </a:solidFill>
                        <a:effectLst/>
                        <a:latin typeface="Calibri" panose="020F0502020204030204" pitchFamily="34" charset="0"/>
                      </a:endParaRPr>
                    </a:p>
                  </a:txBody>
                  <a:tcPr marL="5135" marR="5135" marT="5135" marB="0" anchor="ctr">
                    <a:lnL>
                      <a:noFill/>
                    </a:lnL>
                    <a:lnR>
                      <a:noFill/>
                    </a:lnR>
                    <a:lnT>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GB" sz="800" b="0" i="0" u="none" strike="noStrike">
                        <a:solidFill>
                          <a:srgbClr val="000000"/>
                        </a:solidFill>
                        <a:effectLst/>
                        <a:latin typeface="Calibri" panose="020F0502020204030204" pitchFamily="34" charset="0"/>
                      </a:endParaRPr>
                    </a:p>
                  </a:txBody>
                  <a:tcPr marL="5135" marR="5135" marT="5135" marB="0" anchor="ctr">
                    <a:lnL>
                      <a:noFill/>
                    </a:lnL>
                    <a:lnR>
                      <a:noFill/>
                    </a:lnR>
                    <a:lnT>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GB" sz="800" b="0" i="0" u="none" strike="noStrike">
                        <a:solidFill>
                          <a:srgbClr val="000000"/>
                        </a:solidFill>
                        <a:effectLst/>
                        <a:latin typeface="Calibri" panose="020F0502020204030204" pitchFamily="34" charset="0"/>
                      </a:endParaRPr>
                    </a:p>
                  </a:txBody>
                  <a:tcPr marL="5135" marR="5135" marT="5135" marB="0" anchor="ctr">
                    <a:lnL>
                      <a:noFill/>
                    </a:lnL>
                    <a:lnR>
                      <a:noFill/>
                    </a:lnR>
                    <a:lnT>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GB" sz="800" b="0" i="0" u="none" strike="noStrike" dirty="0">
                        <a:solidFill>
                          <a:srgbClr val="000000"/>
                        </a:solidFill>
                        <a:effectLst/>
                        <a:latin typeface="Calibri" panose="020F0502020204030204" pitchFamily="34" charset="0"/>
                      </a:endParaRPr>
                    </a:p>
                  </a:txBody>
                  <a:tcPr marL="5135" marR="5135" marT="5135" marB="0" anchor="ctr">
                    <a:lnL>
                      <a:noFill/>
                    </a:lnL>
                    <a:lnR>
                      <a:noFill/>
                    </a:lnR>
                    <a:lnT>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GB" sz="800" b="0" i="0" u="none" strike="noStrike">
                        <a:solidFill>
                          <a:srgbClr val="000000"/>
                        </a:solidFill>
                        <a:effectLst/>
                        <a:latin typeface="Calibri" panose="020F0502020204030204" pitchFamily="34" charset="0"/>
                      </a:endParaRPr>
                    </a:p>
                  </a:txBody>
                  <a:tcPr marL="5135" marR="5135" marT="5135" marB="0" anchor="ctr">
                    <a:lnL>
                      <a:noFill/>
                    </a:lnL>
                    <a:lnR>
                      <a:noFill/>
                    </a:lnR>
                    <a:lnT>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GB" sz="800" b="0" i="0" u="none" strike="noStrike">
                        <a:solidFill>
                          <a:srgbClr val="000000"/>
                        </a:solidFill>
                        <a:effectLst/>
                        <a:latin typeface="Calibri" panose="020F0502020204030204" pitchFamily="34" charset="0"/>
                      </a:endParaRPr>
                    </a:p>
                  </a:txBody>
                  <a:tcPr marL="5135" marR="5135" marT="5135" marB="0" anchor="ctr">
                    <a:lnL>
                      <a:noFill/>
                    </a:lnL>
                    <a:lnR>
                      <a:noFill/>
                    </a:lnR>
                    <a:lnT>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GB" sz="800" b="0" i="0" u="none" strike="noStrike">
                        <a:solidFill>
                          <a:srgbClr val="000000"/>
                        </a:solidFill>
                        <a:effectLst/>
                        <a:latin typeface="Calibri" panose="020F0502020204030204" pitchFamily="34" charset="0"/>
                      </a:endParaRPr>
                    </a:p>
                  </a:txBody>
                  <a:tcPr marL="5135" marR="5135" marT="5135" marB="0" anchor="ctr">
                    <a:lnL>
                      <a:noFill/>
                    </a:lnL>
                    <a:lnR>
                      <a:noFill/>
                    </a:lnR>
                    <a:lnT>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GB" sz="800" b="0" i="0" u="none" strike="noStrike">
                        <a:solidFill>
                          <a:srgbClr val="000000"/>
                        </a:solidFill>
                        <a:effectLst/>
                        <a:latin typeface="Calibri" panose="020F0502020204030204" pitchFamily="34" charset="0"/>
                      </a:endParaRPr>
                    </a:p>
                  </a:txBody>
                  <a:tcPr marL="5135" marR="5135" marT="5135" marB="0" anchor="ctr">
                    <a:lnL>
                      <a:noFill/>
                    </a:lnL>
                    <a:lnR>
                      <a:noFill/>
                    </a:lnR>
                    <a:lnT>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GB" sz="800" b="0" i="0" u="none" strike="noStrike">
                        <a:solidFill>
                          <a:srgbClr val="000000"/>
                        </a:solidFill>
                        <a:effectLst/>
                        <a:latin typeface="Calibri" panose="020F0502020204030204" pitchFamily="34" charset="0"/>
                      </a:endParaRPr>
                    </a:p>
                  </a:txBody>
                  <a:tcPr marL="5135" marR="5135" marT="5135" marB="0" anchor="ctr">
                    <a:lnL>
                      <a:noFill/>
                    </a:lnL>
                    <a:lnR>
                      <a:noFill/>
                    </a:lnR>
                    <a:lnT>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GB" sz="800" b="0" i="0" u="none" strike="noStrike">
                        <a:solidFill>
                          <a:srgbClr val="000000"/>
                        </a:solidFill>
                        <a:effectLst/>
                        <a:latin typeface="Calibri" panose="020F0502020204030204" pitchFamily="34" charset="0"/>
                      </a:endParaRPr>
                    </a:p>
                  </a:txBody>
                  <a:tcPr marL="5135" marR="5135" marT="5135" marB="0" anchor="ctr">
                    <a:lnL>
                      <a:noFill/>
                    </a:lnL>
                    <a:lnR>
                      <a:noFill/>
                    </a:lnR>
                    <a:lnT>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GB" sz="800" b="0" i="0" u="none" strike="noStrike">
                        <a:solidFill>
                          <a:srgbClr val="000000"/>
                        </a:solidFill>
                        <a:effectLst/>
                        <a:latin typeface="Calibri" panose="020F0502020204030204" pitchFamily="34" charset="0"/>
                      </a:endParaRPr>
                    </a:p>
                  </a:txBody>
                  <a:tcPr marL="5135" marR="5135" marT="5135" marB="0" anchor="ctr">
                    <a:lnL>
                      <a:noFill/>
                    </a:lnL>
                    <a:lnR>
                      <a:noFill/>
                    </a:lnR>
                    <a:lnT>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GB" sz="800" b="0" i="0" u="none" strike="noStrike">
                        <a:solidFill>
                          <a:srgbClr val="000000"/>
                        </a:solidFill>
                        <a:effectLst/>
                        <a:latin typeface="Calibri" panose="020F0502020204030204" pitchFamily="34" charset="0"/>
                      </a:endParaRPr>
                    </a:p>
                  </a:txBody>
                  <a:tcPr marL="5135" marR="5135" marT="5135" marB="0" anchor="ctr">
                    <a:lnL>
                      <a:noFill/>
                    </a:lnL>
                    <a:lnR w="12700" cap="flat" cmpd="sng" algn="ctr">
                      <a:solidFill>
                        <a:schemeClr val="bg2"/>
                      </a:solidFill>
                      <a:prstDash val="solid"/>
                      <a:round/>
                      <a:headEnd type="none" w="med" len="med"/>
                      <a:tailEnd type="none" w="med" len="med"/>
                    </a:lnR>
                    <a:lnT>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GB" sz="800" b="1" i="0" u="none" strike="noStrike">
                          <a:solidFill>
                            <a:srgbClr val="FFFFFF"/>
                          </a:solidFill>
                          <a:effectLst/>
                          <a:latin typeface="Calibri" panose="020F0502020204030204" pitchFamily="34" charset="0"/>
                        </a:rPr>
                        <a:t>2020</a:t>
                      </a:r>
                    </a:p>
                  </a:txBody>
                  <a:tcPr marL="5135" marR="5135" marT="513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fontAlgn="b"/>
                      <a:r>
                        <a:rPr lang="en-GB" sz="800" b="0" i="0" u="none" strike="noStrike" dirty="0">
                          <a:solidFill>
                            <a:srgbClr val="000000"/>
                          </a:solidFill>
                          <a:effectLst/>
                          <a:latin typeface="Calibri" panose="020F0502020204030204" pitchFamily="34" charset="0"/>
                        </a:rPr>
                        <a:t>5</a:t>
                      </a:r>
                    </a:p>
                  </a:txBody>
                  <a:tcPr marL="7620" marR="7620" marT="762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GB" sz="800" b="0" i="0" u="none" strike="noStrike" dirty="0">
                          <a:solidFill>
                            <a:srgbClr val="000000"/>
                          </a:solidFill>
                          <a:effectLst/>
                          <a:latin typeface="Calibri" panose="020F0502020204030204" pitchFamily="34" charset="0"/>
                        </a:rPr>
                        <a:t>17</a:t>
                      </a:r>
                    </a:p>
                  </a:txBody>
                  <a:tcPr marL="7620" marR="7620" marT="762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GB" sz="800" b="0" i="0" u="none" strike="noStrike" dirty="0">
                          <a:solidFill>
                            <a:srgbClr val="000000"/>
                          </a:solidFill>
                          <a:effectLst/>
                          <a:latin typeface="Calibri" panose="020F0502020204030204" pitchFamily="34" charset="0"/>
                        </a:rPr>
                        <a:t>16</a:t>
                      </a:r>
                    </a:p>
                  </a:txBody>
                  <a:tcPr marL="7620" marR="7620" marT="762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GB" sz="800" b="0" i="0" u="none" strike="noStrike" dirty="0">
                          <a:solidFill>
                            <a:srgbClr val="000000"/>
                          </a:solidFill>
                          <a:effectLst/>
                          <a:latin typeface="Calibri" panose="020F0502020204030204" pitchFamily="34" charset="0"/>
                        </a:rPr>
                        <a:t>27</a:t>
                      </a:r>
                    </a:p>
                  </a:txBody>
                  <a:tcPr marL="7620" marR="7620" marT="762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GB" sz="800" b="0" i="0" u="none" strike="noStrike" dirty="0">
                          <a:solidFill>
                            <a:srgbClr val="000000"/>
                          </a:solidFill>
                          <a:effectLst/>
                          <a:latin typeface="Calibri" panose="020F0502020204030204" pitchFamily="34" charset="0"/>
                        </a:rPr>
                        <a:t>45</a:t>
                      </a:r>
                    </a:p>
                  </a:txBody>
                  <a:tcPr marL="7620" marR="7620" marT="762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64354">
                <a:tc>
                  <a:txBody>
                    <a:bodyPr/>
                    <a:lstStyle/>
                    <a:p>
                      <a:pPr algn="ctr" rtl="0" fontAlgn="b"/>
                      <a:r>
                        <a:rPr lang="en-GB" sz="800" b="1" i="0" u="none" strike="noStrike">
                          <a:solidFill>
                            <a:srgbClr val="FFFFFF"/>
                          </a:solidFill>
                          <a:effectLst/>
                          <a:latin typeface="Calibri" panose="020F0502020204030204" pitchFamily="34" charset="0"/>
                        </a:rPr>
                        <a:t>April</a:t>
                      </a:r>
                    </a:p>
                  </a:txBody>
                  <a:tcPr marL="5135" marR="5135" marT="5135"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rtl="0" fontAlgn="b"/>
                      <a:r>
                        <a:rPr lang="en-GB" sz="800" b="1" i="0" u="none" strike="noStrike" dirty="0">
                          <a:solidFill>
                            <a:srgbClr val="FFFFFF"/>
                          </a:solidFill>
                          <a:effectLst/>
                          <a:latin typeface="Calibri" panose="020F0502020204030204" pitchFamily="34" charset="0"/>
                        </a:rPr>
                        <a:t>01-Apr</a:t>
                      </a:r>
                    </a:p>
                  </a:txBody>
                  <a:tcPr marL="5135" marR="5135" marT="513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rtl="0" fontAlgn="b"/>
                      <a:r>
                        <a:rPr lang="en-GB" sz="800" b="1" i="0" u="none" strike="noStrike">
                          <a:solidFill>
                            <a:srgbClr val="FFFFFF"/>
                          </a:solidFill>
                          <a:effectLst/>
                          <a:latin typeface="Calibri" panose="020F0502020204030204" pitchFamily="34" charset="0"/>
                        </a:rPr>
                        <a:t>02-Apr</a:t>
                      </a:r>
                    </a:p>
                  </a:txBody>
                  <a:tcPr marL="5135" marR="5135" marT="513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rtl="0" fontAlgn="b"/>
                      <a:r>
                        <a:rPr lang="en-GB" sz="800" b="1" i="0" u="none" strike="noStrike">
                          <a:solidFill>
                            <a:srgbClr val="FFFFFF"/>
                          </a:solidFill>
                          <a:effectLst/>
                          <a:latin typeface="Calibri" panose="020F0502020204030204" pitchFamily="34" charset="0"/>
                        </a:rPr>
                        <a:t>03-Apr</a:t>
                      </a:r>
                    </a:p>
                  </a:txBody>
                  <a:tcPr marL="5135" marR="5135" marT="513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rtl="0" fontAlgn="b"/>
                      <a:r>
                        <a:rPr lang="en-GB" sz="800" b="1" i="0" u="none" strike="noStrike" dirty="0">
                          <a:solidFill>
                            <a:srgbClr val="FFFFFF"/>
                          </a:solidFill>
                          <a:effectLst/>
                          <a:latin typeface="Calibri" panose="020F0502020204030204" pitchFamily="34" charset="0"/>
                        </a:rPr>
                        <a:t>04-Apr</a:t>
                      </a:r>
                    </a:p>
                  </a:txBody>
                  <a:tcPr marL="5135" marR="5135" marT="513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rtl="0" fontAlgn="b"/>
                      <a:r>
                        <a:rPr lang="en-GB" sz="800" b="1" i="0" u="none" strike="noStrike" dirty="0">
                          <a:solidFill>
                            <a:srgbClr val="FFFFFF"/>
                          </a:solidFill>
                          <a:effectLst/>
                          <a:latin typeface="Calibri" panose="020F0502020204030204" pitchFamily="34" charset="0"/>
                        </a:rPr>
                        <a:t>05-Apr</a:t>
                      </a:r>
                    </a:p>
                  </a:txBody>
                  <a:tcPr marL="5135" marR="5135" marT="513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rtl="0" fontAlgn="b"/>
                      <a:r>
                        <a:rPr lang="en-GB" sz="800" b="1" i="0" u="none" strike="noStrike" dirty="0">
                          <a:solidFill>
                            <a:srgbClr val="FFFFFF"/>
                          </a:solidFill>
                          <a:effectLst/>
                          <a:latin typeface="Calibri" panose="020F0502020204030204" pitchFamily="34" charset="0"/>
                        </a:rPr>
                        <a:t>06-Apr</a:t>
                      </a:r>
                    </a:p>
                  </a:txBody>
                  <a:tcPr marL="5135" marR="5135" marT="513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rtl="0" fontAlgn="b"/>
                      <a:r>
                        <a:rPr lang="en-GB" sz="800" b="1" i="0" u="none" strike="noStrike" dirty="0">
                          <a:solidFill>
                            <a:srgbClr val="FFFFFF"/>
                          </a:solidFill>
                          <a:effectLst/>
                          <a:latin typeface="Calibri" panose="020F0502020204030204" pitchFamily="34" charset="0"/>
                        </a:rPr>
                        <a:t>07-Apr</a:t>
                      </a:r>
                    </a:p>
                  </a:txBody>
                  <a:tcPr marL="5135" marR="5135" marT="513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rtl="0" fontAlgn="b"/>
                      <a:r>
                        <a:rPr lang="en-GB" sz="800" b="1" i="0" u="none" strike="noStrike">
                          <a:solidFill>
                            <a:srgbClr val="FFFFFF"/>
                          </a:solidFill>
                          <a:effectLst/>
                          <a:latin typeface="Calibri" panose="020F0502020204030204" pitchFamily="34" charset="0"/>
                        </a:rPr>
                        <a:t>08-Apr</a:t>
                      </a:r>
                    </a:p>
                  </a:txBody>
                  <a:tcPr marL="5135" marR="5135" marT="513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rtl="0" fontAlgn="b"/>
                      <a:r>
                        <a:rPr lang="en-GB" sz="800" b="1" i="0" u="none" strike="noStrike" dirty="0">
                          <a:solidFill>
                            <a:srgbClr val="FFFFFF"/>
                          </a:solidFill>
                          <a:effectLst/>
                          <a:latin typeface="Calibri" panose="020F0502020204030204" pitchFamily="34" charset="0"/>
                        </a:rPr>
                        <a:t>09-Apr</a:t>
                      </a:r>
                    </a:p>
                  </a:txBody>
                  <a:tcPr marL="5135" marR="5135" marT="513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rtl="0" fontAlgn="b"/>
                      <a:r>
                        <a:rPr lang="en-GB" sz="800" b="1" i="0" u="none" strike="noStrike" dirty="0">
                          <a:solidFill>
                            <a:srgbClr val="FFFFFF"/>
                          </a:solidFill>
                          <a:effectLst/>
                          <a:latin typeface="Calibri" panose="020F0502020204030204" pitchFamily="34" charset="0"/>
                        </a:rPr>
                        <a:t>10-Apr</a:t>
                      </a:r>
                    </a:p>
                  </a:txBody>
                  <a:tcPr marL="5135" marR="5135" marT="513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rtl="0" fontAlgn="b"/>
                      <a:r>
                        <a:rPr lang="en-GB" sz="800" b="1" i="0" u="none" strike="noStrike">
                          <a:solidFill>
                            <a:srgbClr val="FFFFFF"/>
                          </a:solidFill>
                          <a:effectLst/>
                          <a:latin typeface="Calibri" panose="020F0502020204030204" pitchFamily="34" charset="0"/>
                        </a:rPr>
                        <a:t>11-Apr</a:t>
                      </a:r>
                    </a:p>
                  </a:txBody>
                  <a:tcPr marL="5135" marR="5135" marT="513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rtl="0" fontAlgn="b"/>
                      <a:r>
                        <a:rPr lang="en-GB" sz="800" b="1" i="0" u="none" strike="noStrike">
                          <a:solidFill>
                            <a:srgbClr val="FFFFFF"/>
                          </a:solidFill>
                          <a:effectLst/>
                          <a:latin typeface="Calibri" panose="020F0502020204030204" pitchFamily="34" charset="0"/>
                        </a:rPr>
                        <a:t>12-Apr</a:t>
                      </a:r>
                    </a:p>
                  </a:txBody>
                  <a:tcPr marL="5135" marR="5135" marT="513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rtl="0" fontAlgn="b"/>
                      <a:r>
                        <a:rPr lang="en-GB" sz="800" b="1" i="0" u="none" strike="noStrike">
                          <a:solidFill>
                            <a:srgbClr val="FFFFFF"/>
                          </a:solidFill>
                          <a:effectLst/>
                          <a:latin typeface="Calibri" panose="020F0502020204030204" pitchFamily="34" charset="0"/>
                        </a:rPr>
                        <a:t>13-Apr</a:t>
                      </a:r>
                    </a:p>
                  </a:txBody>
                  <a:tcPr marL="5135" marR="5135" marT="513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rtl="0" fontAlgn="b"/>
                      <a:r>
                        <a:rPr lang="en-GB" sz="800" b="1" i="0" u="none" strike="noStrike">
                          <a:solidFill>
                            <a:srgbClr val="FFFFFF"/>
                          </a:solidFill>
                          <a:effectLst/>
                          <a:latin typeface="Calibri" panose="020F0502020204030204" pitchFamily="34" charset="0"/>
                        </a:rPr>
                        <a:t>14-Apr</a:t>
                      </a:r>
                    </a:p>
                  </a:txBody>
                  <a:tcPr marL="5135" marR="5135" marT="513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rtl="0" fontAlgn="b"/>
                      <a:r>
                        <a:rPr lang="en-GB" sz="800" b="1" i="0" u="none" strike="noStrike" dirty="0">
                          <a:solidFill>
                            <a:srgbClr val="FFFFFF"/>
                          </a:solidFill>
                          <a:effectLst/>
                          <a:latin typeface="Calibri" panose="020F0502020204030204" pitchFamily="34" charset="0"/>
                        </a:rPr>
                        <a:t>15-Apr</a:t>
                      </a:r>
                    </a:p>
                  </a:txBody>
                  <a:tcPr marL="5135" marR="5135" marT="513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rtl="0" fontAlgn="b"/>
                      <a:r>
                        <a:rPr lang="en-GB" sz="800" b="1" i="0" u="none" strike="noStrike" dirty="0">
                          <a:solidFill>
                            <a:srgbClr val="FFFFFF"/>
                          </a:solidFill>
                          <a:effectLst/>
                          <a:latin typeface="Calibri" panose="020F0502020204030204" pitchFamily="34" charset="0"/>
                        </a:rPr>
                        <a:t>16-Apr</a:t>
                      </a:r>
                    </a:p>
                  </a:txBody>
                  <a:tcPr marL="5135" marR="5135" marT="513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rtl="0" fontAlgn="b"/>
                      <a:r>
                        <a:rPr lang="en-GB" sz="800" b="1" i="0" u="none" strike="noStrike">
                          <a:solidFill>
                            <a:srgbClr val="FFFFFF"/>
                          </a:solidFill>
                          <a:effectLst/>
                          <a:latin typeface="Calibri" panose="020F0502020204030204" pitchFamily="34" charset="0"/>
                        </a:rPr>
                        <a:t>17-Apr</a:t>
                      </a:r>
                    </a:p>
                  </a:txBody>
                  <a:tcPr marL="5135" marR="5135" marT="513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rtl="0" fontAlgn="b"/>
                      <a:r>
                        <a:rPr lang="en-GB" sz="800" b="1" i="0" u="none" strike="noStrike">
                          <a:solidFill>
                            <a:srgbClr val="FFFFFF"/>
                          </a:solidFill>
                          <a:effectLst/>
                          <a:latin typeface="Calibri" panose="020F0502020204030204" pitchFamily="34" charset="0"/>
                        </a:rPr>
                        <a:t>18-Apr</a:t>
                      </a:r>
                    </a:p>
                  </a:txBody>
                  <a:tcPr marL="5135" marR="5135" marT="513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rtl="0" fontAlgn="b"/>
                      <a:r>
                        <a:rPr lang="en-GB" sz="800" b="1" i="0" u="none" strike="noStrike">
                          <a:solidFill>
                            <a:srgbClr val="FFFFFF"/>
                          </a:solidFill>
                          <a:effectLst/>
                          <a:latin typeface="Calibri" panose="020F0502020204030204" pitchFamily="34" charset="0"/>
                        </a:rPr>
                        <a:t>19-Apr</a:t>
                      </a:r>
                    </a:p>
                  </a:txBody>
                  <a:tcPr marL="5135" marR="5135" marT="513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rtl="0" fontAlgn="b"/>
                      <a:r>
                        <a:rPr lang="en-GB" sz="800" b="1" i="0" u="none" strike="noStrike">
                          <a:solidFill>
                            <a:srgbClr val="FFFFFF"/>
                          </a:solidFill>
                          <a:effectLst/>
                          <a:latin typeface="Calibri" panose="020F0502020204030204" pitchFamily="34" charset="0"/>
                        </a:rPr>
                        <a:t>20-Apr</a:t>
                      </a:r>
                    </a:p>
                  </a:txBody>
                  <a:tcPr marL="5135" marR="5135" marT="513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rtl="0" fontAlgn="b"/>
                      <a:r>
                        <a:rPr lang="en-GB" sz="800" b="1" i="0" u="none" strike="noStrike" dirty="0">
                          <a:solidFill>
                            <a:srgbClr val="FFFFFF"/>
                          </a:solidFill>
                          <a:effectLst/>
                          <a:latin typeface="Calibri" panose="020F0502020204030204" pitchFamily="34" charset="0"/>
                        </a:rPr>
                        <a:t>21-Apr</a:t>
                      </a:r>
                    </a:p>
                  </a:txBody>
                  <a:tcPr marL="5135" marR="5135" marT="513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rtl="0" fontAlgn="b"/>
                      <a:r>
                        <a:rPr lang="en-GB" sz="800" b="1" i="0" u="none" strike="noStrike">
                          <a:solidFill>
                            <a:srgbClr val="FFFFFF"/>
                          </a:solidFill>
                          <a:effectLst/>
                          <a:latin typeface="Calibri" panose="020F0502020204030204" pitchFamily="34" charset="0"/>
                        </a:rPr>
                        <a:t>22-Apr</a:t>
                      </a:r>
                    </a:p>
                  </a:txBody>
                  <a:tcPr marL="5135" marR="5135" marT="513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rtl="0" fontAlgn="b"/>
                      <a:r>
                        <a:rPr lang="en-GB" sz="800" b="1" i="0" u="none" strike="noStrike">
                          <a:solidFill>
                            <a:srgbClr val="FFFFFF"/>
                          </a:solidFill>
                          <a:effectLst/>
                          <a:latin typeface="Calibri" panose="020F0502020204030204" pitchFamily="34" charset="0"/>
                        </a:rPr>
                        <a:t>23-Apr</a:t>
                      </a:r>
                    </a:p>
                  </a:txBody>
                  <a:tcPr marL="5135" marR="5135" marT="513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rtl="0" fontAlgn="b"/>
                      <a:r>
                        <a:rPr lang="en-GB" sz="800" b="1" i="0" u="none" strike="noStrike">
                          <a:solidFill>
                            <a:srgbClr val="FFFFFF"/>
                          </a:solidFill>
                          <a:effectLst/>
                          <a:latin typeface="Calibri" panose="020F0502020204030204" pitchFamily="34" charset="0"/>
                        </a:rPr>
                        <a:t>24-Apr</a:t>
                      </a:r>
                    </a:p>
                  </a:txBody>
                  <a:tcPr marL="5135" marR="5135" marT="513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rtl="0" fontAlgn="b"/>
                      <a:r>
                        <a:rPr lang="en-GB" sz="800" b="1" i="0" u="none" strike="noStrike" dirty="0">
                          <a:solidFill>
                            <a:srgbClr val="FFFFFF"/>
                          </a:solidFill>
                          <a:effectLst/>
                          <a:latin typeface="Calibri" panose="020F0502020204030204" pitchFamily="34" charset="0"/>
                        </a:rPr>
                        <a:t>25-Apr</a:t>
                      </a:r>
                    </a:p>
                  </a:txBody>
                  <a:tcPr marL="5135" marR="5135" marT="513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rtl="0" fontAlgn="b"/>
                      <a:r>
                        <a:rPr lang="en-GB" sz="800" b="1" i="0" u="none" strike="noStrike">
                          <a:solidFill>
                            <a:srgbClr val="FFFFFF"/>
                          </a:solidFill>
                          <a:effectLst/>
                          <a:latin typeface="Calibri" panose="020F0502020204030204" pitchFamily="34" charset="0"/>
                        </a:rPr>
                        <a:t>26-Apr</a:t>
                      </a:r>
                    </a:p>
                  </a:txBody>
                  <a:tcPr marL="5135" marR="5135" marT="513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rtl="0" fontAlgn="b"/>
                      <a:r>
                        <a:rPr lang="en-GB" sz="800" b="1" i="0" u="none" strike="noStrike">
                          <a:solidFill>
                            <a:srgbClr val="FFFFFF"/>
                          </a:solidFill>
                          <a:effectLst/>
                          <a:latin typeface="Calibri" panose="020F0502020204030204" pitchFamily="34" charset="0"/>
                        </a:rPr>
                        <a:t>27-Apr</a:t>
                      </a:r>
                    </a:p>
                  </a:txBody>
                  <a:tcPr marL="5135" marR="5135" marT="513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rtl="0" fontAlgn="b"/>
                      <a:r>
                        <a:rPr lang="en-GB" sz="800" b="1" i="0" u="none" strike="noStrike" dirty="0">
                          <a:solidFill>
                            <a:srgbClr val="FFFFFF"/>
                          </a:solidFill>
                          <a:effectLst/>
                          <a:latin typeface="Calibri" panose="020F0502020204030204" pitchFamily="34" charset="0"/>
                        </a:rPr>
                        <a:t>28-Apr</a:t>
                      </a:r>
                    </a:p>
                  </a:txBody>
                  <a:tcPr marL="5135" marR="5135" marT="513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rtl="0" fontAlgn="b"/>
                      <a:r>
                        <a:rPr lang="en-GB" sz="800" b="1" i="0" u="none" strike="noStrike" dirty="0">
                          <a:solidFill>
                            <a:srgbClr val="FFFFFF"/>
                          </a:solidFill>
                          <a:effectLst/>
                          <a:latin typeface="Calibri" panose="020F0502020204030204" pitchFamily="34" charset="0"/>
                        </a:rPr>
                        <a:t>29-Apr</a:t>
                      </a:r>
                    </a:p>
                  </a:txBody>
                  <a:tcPr marL="5135" marR="5135" marT="513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rtl="0" fontAlgn="b"/>
                      <a:r>
                        <a:rPr lang="en-GB" sz="800" b="1" i="0" u="none" strike="noStrike" dirty="0">
                          <a:solidFill>
                            <a:srgbClr val="FFFFFF"/>
                          </a:solidFill>
                          <a:effectLst/>
                          <a:latin typeface="Calibri" panose="020F0502020204030204" pitchFamily="34" charset="0"/>
                        </a:rPr>
                        <a:t>30-Apr</a:t>
                      </a:r>
                    </a:p>
                  </a:txBody>
                  <a:tcPr marL="5135" marR="5135" marT="513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fontAlgn="b"/>
                      <a:endParaRPr lang="en-GB" sz="800" b="0" i="0" u="none" strike="noStrike" dirty="0">
                        <a:solidFill>
                          <a:srgbClr val="000000"/>
                        </a:solidFill>
                        <a:effectLst/>
                        <a:latin typeface="Calibri" panose="020F0502020204030204" pitchFamily="34" charset="0"/>
                      </a:endParaRPr>
                    </a:p>
                  </a:txBody>
                  <a:tcPr marL="5135" marR="5135" marT="5135" marB="0" anchor="ctr">
                    <a:lnL w="12700" cap="flat" cmpd="sng" algn="ctr">
                      <a:solidFill>
                        <a:schemeClr val="bg2"/>
                      </a:solidFill>
                      <a:prstDash val="solid"/>
                      <a:round/>
                      <a:headEnd type="none" w="med" len="med"/>
                      <a:tailEnd type="none" w="med" len="med"/>
                    </a:lnL>
                    <a:lnR>
                      <a:noFill/>
                    </a:lnR>
                    <a:lnT w="12700" cap="flat" cmpd="sng" algn="ctr">
                      <a:solidFill>
                        <a:schemeClr val="bg2"/>
                      </a:solidFill>
                      <a:prstDash val="solid"/>
                      <a:round/>
                      <a:headEnd type="none" w="med" len="med"/>
                      <a:tailEnd type="none" w="med" len="med"/>
                    </a:lnT>
                    <a:lnB>
                      <a:noFill/>
                    </a:lnB>
                    <a:lnTlToBr w="12700" cmpd="sng">
                      <a:noFill/>
                      <a:prstDash val="solid"/>
                    </a:lnTlToBr>
                    <a:lnBlToTr w="12700" cmpd="sng">
                      <a:noFill/>
                      <a:prstDash val="solid"/>
                    </a:lnBlToTr>
                  </a:tcPr>
                </a:tc>
              </a:tr>
              <a:tr h="164354">
                <a:tc>
                  <a:txBody>
                    <a:bodyPr/>
                    <a:lstStyle/>
                    <a:p>
                      <a:pPr algn="ctr" rtl="0" fontAlgn="b"/>
                      <a:r>
                        <a:rPr lang="en-GB" sz="800" b="1" i="0" u="none" strike="noStrike">
                          <a:solidFill>
                            <a:srgbClr val="FFFFFF"/>
                          </a:solidFill>
                          <a:effectLst/>
                          <a:latin typeface="Calibri" panose="020F0502020204030204" pitchFamily="34" charset="0"/>
                        </a:rPr>
                        <a:t>2020</a:t>
                      </a:r>
                    </a:p>
                  </a:txBody>
                  <a:tcPr marL="5135" marR="5135" marT="5135"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fontAlgn="b"/>
                      <a:r>
                        <a:rPr lang="en-GB" sz="800" b="0" i="0" u="none" strike="noStrike">
                          <a:solidFill>
                            <a:srgbClr val="000000"/>
                          </a:solidFill>
                          <a:effectLst/>
                          <a:latin typeface="Calibri" panose="020F0502020204030204" pitchFamily="34" charset="0"/>
                        </a:rPr>
                        <a:t>44</a:t>
                      </a:r>
                    </a:p>
                  </a:txBody>
                  <a:tcPr marL="7620" marR="7620" marT="762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GB" sz="800" b="0" i="0" u="none" strike="noStrike">
                          <a:solidFill>
                            <a:srgbClr val="000000"/>
                          </a:solidFill>
                          <a:effectLst/>
                          <a:latin typeface="Calibri" panose="020F0502020204030204" pitchFamily="34" charset="0"/>
                        </a:rPr>
                        <a:t>20</a:t>
                      </a:r>
                    </a:p>
                  </a:txBody>
                  <a:tcPr marL="7620" marR="7620" marT="762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GB" sz="800" b="0" i="0" u="none" strike="noStrike">
                          <a:solidFill>
                            <a:srgbClr val="000000"/>
                          </a:solidFill>
                          <a:effectLst/>
                          <a:latin typeface="Calibri" panose="020F0502020204030204" pitchFamily="34" charset="0"/>
                        </a:rPr>
                        <a:t>29</a:t>
                      </a:r>
                    </a:p>
                  </a:txBody>
                  <a:tcPr marL="7620" marR="7620" marT="762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GB" sz="800" b="0" i="0" u="none" strike="noStrike">
                          <a:solidFill>
                            <a:srgbClr val="000000"/>
                          </a:solidFill>
                          <a:effectLst/>
                          <a:latin typeface="Calibri" panose="020F0502020204030204" pitchFamily="34" charset="0"/>
                        </a:rPr>
                        <a:t>83</a:t>
                      </a:r>
                    </a:p>
                  </a:txBody>
                  <a:tcPr marL="7620" marR="7620" marT="762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GB" sz="800" b="0" i="0" u="none" strike="noStrike">
                          <a:solidFill>
                            <a:srgbClr val="000000"/>
                          </a:solidFill>
                          <a:effectLst/>
                          <a:latin typeface="Calibri" panose="020F0502020204030204" pitchFamily="34" charset="0"/>
                        </a:rPr>
                        <a:t>89</a:t>
                      </a:r>
                    </a:p>
                  </a:txBody>
                  <a:tcPr marL="7620" marR="7620" marT="762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GB" sz="800" b="0" i="0" u="none" strike="noStrike">
                          <a:solidFill>
                            <a:srgbClr val="000000"/>
                          </a:solidFill>
                          <a:effectLst/>
                          <a:latin typeface="Calibri" panose="020F0502020204030204" pitchFamily="34" charset="0"/>
                        </a:rPr>
                        <a:t>71</a:t>
                      </a:r>
                    </a:p>
                  </a:txBody>
                  <a:tcPr marL="7620" marR="7620" marT="762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GB" sz="800" b="0" i="0" u="none" strike="noStrike" dirty="0">
                          <a:solidFill>
                            <a:srgbClr val="000000"/>
                          </a:solidFill>
                          <a:effectLst/>
                          <a:latin typeface="Calibri" panose="020F0502020204030204" pitchFamily="34" charset="0"/>
                        </a:rPr>
                        <a:t>97</a:t>
                      </a:r>
                    </a:p>
                  </a:txBody>
                  <a:tcPr marL="7620" marR="7620" marT="762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GB" sz="800" b="0" i="0" u="none" strike="noStrike" dirty="0">
                          <a:solidFill>
                            <a:srgbClr val="000000"/>
                          </a:solidFill>
                          <a:effectLst/>
                          <a:latin typeface="Calibri" panose="020F0502020204030204" pitchFamily="34" charset="0"/>
                        </a:rPr>
                        <a:t>81</a:t>
                      </a:r>
                    </a:p>
                  </a:txBody>
                  <a:tcPr marL="7620" marR="7620" marT="762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GB" sz="800" b="0" i="0" u="none" strike="noStrike">
                          <a:solidFill>
                            <a:srgbClr val="000000"/>
                          </a:solidFill>
                          <a:effectLst/>
                          <a:latin typeface="Calibri" panose="020F0502020204030204" pitchFamily="34" charset="0"/>
                        </a:rPr>
                        <a:t>140</a:t>
                      </a:r>
                    </a:p>
                  </a:txBody>
                  <a:tcPr marL="7620" marR="7620" marT="762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GB" sz="800" b="0" i="0" u="none" strike="noStrike">
                          <a:solidFill>
                            <a:srgbClr val="000000"/>
                          </a:solidFill>
                          <a:effectLst/>
                          <a:latin typeface="Calibri" panose="020F0502020204030204" pitchFamily="34" charset="0"/>
                        </a:rPr>
                        <a:t>181</a:t>
                      </a:r>
                    </a:p>
                  </a:txBody>
                  <a:tcPr marL="7620" marR="7620" marT="762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GB" sz="800" b="0" i="0" u="none" strike="noStrike">
                          <a:solidFill>
                            <a:srgbClr val="000000"/>
                          </a:solidFill>
                          <a:effectLst/>
                          <a:latin typeface="Calibri" panose="020F0502020204030204" pitchFamily="34" charset="0"/>
                        </a:rPr>
                        <a:t>162</a:t>
                      </a:r>
                    </a:p>
                  </a:txBody>
                  <a:tcPr marL="7620" marR="7620" marT="762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GB" sz="800" b="0" i="0" u="none" strike="noStrike">
                          <a:solidFill>
                            <a:srgbClr val="000000"/>
                          </a:solidFill>
                          <a:effectLst/>
                          <a:latin typeface="Calibri" panose="020F0502020204030204" pitchFamily="34" charset="0"/>
                        </a:rPr>
                        <a:t>142</a:t>
                      </a:r>
                    </a:p>
                  </a:txBody>
                  <a:tcPr marL="7620" marR="7620" marT="762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GB" sz="800" b="0" i="0" u="none" strike="noStrike">
                          <a:solidFill>
                            <a:srgbClr val="000000"/>
                          </a:solidFill>
                          <a:effectLst/>
                          <a:latin typeface="Calibri" panose="020F0502020204030204" pitchFamily="34" charset="0"/>
                        </a:rPr>
                        <a:t>151</a:t>
                      </a:r>
                    </a:p>
                  </a:txBody>
                  <a:tcPr marL="7620" marR="7620" marT="762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GB" sz="800" b="0" i="0" u="none" strike="noStrike">
                          <a:solidFill>
                            <a:srgbClr val="000000"/>
                          </a:solidFill>
                          <a:effectLst/>
                          <a:latin typeface="Calibri" panose="020F0502020204030204" pitchFamily="34" charset="0"/>
                        </a:rPr>
                        <a:t>110</a:t>
                      </a:r>
                    </a:p>
                  </a:txBody>
                  <a:tcPr marL="7620" marR="7620" marT="762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GB" sz="800" b="0" i="0" u="none" strike="noStrike">
                          <a:solidFill>
                            <a:srgbClr val="000000"/>
                          </a:solidFill>
                          <a:effectLst/>
                          <a:latin typeface="Calibri" panose="020F0502020204030204" pitchFamily="34" charset="0"/>
                        </a:rPr>
                        <a:t>131</a:t>
                      </a:r>
                    </a:p>
                  </a:txBody>
                  <a:tcPr marL="7620" marR="7620" marT="762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GB" sz="800" b="0" i="0" u="none" strike="noStrike">
                          <a:solidFill>
                            <a:srgbClr val="000000"/>
                          </a:solidFill>
                          <a:effectLst/>
                          <a:latin typeface="Calibri" panose="020F0502020204030204" pitchFamily="34" charset="0"/>
                        </a:rPr>
                        <a:t>109</a:t>
                      </a:r>
                    </a:p>
                  </a:txBody>
                  <a:tcPr marL="7620" marR="7620" marT="762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GB" sz="800" b="0" i="0" u="none" strike="noStrike">
                          <a:solidFill>
                            <a:srgbClr val="000000"/>
                          </a:solidFill>
                          <a:effectLst/>
                          <a:latin typeface="Calibri" panose="020F0502020204030204" pitchFamily="34" charset="0"/>
                        </a:rPr>
                        <a:t>100</a:t>
                      </a:r>
                    </a:p>
                  </a:txBody>
                  <a:tcPr marL="7620" marR="7620" marT="762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GB" sz="800" b="0" i="0" u="none" strike="noStrike">
                          <a:solidFill>
                            <a:srgbClr val="000000"/>
                          </a:solidFill>
                          <a:effectLst/>
                          <a:latin typeface="Calibri" panose="020F0502020204030204" pitchFamily="34" charset="0"/>
                        </a:rPr>
                        <a:t>115</a:t>
                      </a:r>
                    </a:p>
                  </a:txBody>
                  <a:tcPr marL="7620" marR="7620" marT="762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GB" sz="800" b="0" i="0" u="none" strike="noStrike">
                          <a:solidFill>
                            <a:srgbClr val="000000"/>
                          </a:solidFill>
                          <a:effectLst/>
                          <a:latin typeface="Calibri" panose="020F0502020204030204" pitchFamily="34" charset="0"/>
                        </a:rPr>
                        <a:t>87</a:t>
                      </a:r>
                    </a:p>
                  </a:txBody>
                  <a:tcPr marL="7620" marR="7620" marT="762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GB" sz="800" b="0" i="0" u="none" strike="noStrike">
                          <a:solidFill>
                            <a:srgbClr val="000000"/>
                          </a:solidFill>
                          <a:effectLst/>
                          <a:latin typeface="Calibri" panose="020F0502020204030204" pitchFamily="34" charset="0"/>
                        </a:rPr>
                        <a:t>63</a:t>
                      </a:r>
                    </a:p>
                  </a:txBody>
                  <a:tcPr marL="7620" marR="7620" marT="762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GB" sz="800" b="0" i="0" u="none" strike="noStrike">
                          <a:solidFill>
                            <a:srgbClr val="000000"/>
                          </a:solidFill>
                          <a:effectLst/>
                          <a:latin typeface="Calibri" panose="020F0502020204030204" pitchFamily="34" charset="0"/>
                        </a:rPr>
                        <a:t>99</a:t>
                      </a:r>
                    </a:p>
                  </a:txBody>
                  <a:tcPr marL="7620" marR="7620" marT="762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GB" sz="800" b="0" i="0" u="none" strike="noStrike">
                          <a:solidFill>
                            <a:srgbClr val="000000"/>
                          </a:solidFill>
                          <a:effectLst/>
                          <a:latin typeface="Calibri" panose="020F0502020204030204" pitchFamily="34" charset="0"/>
                        </a:rPr>
                        <a:t>122</a:t>
                      </a:r>
                    </a:p>
                  </a:txBody>
                  <a:tcPr marL="7620" marR="7620" marT="762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GB" sz="800" b="0" i="0" u="none" strike="noStrike">
                          <a:solidFill>
                            <a:srgbClr val="000000"/>
                          </a:solidFill>
                          <a:effectLst/>
                          <a:latin typeface="Calibri" panose="020F0502020204030204" pitchFamily="34" charset="0"/>
                        </a:rPr>
                        <a:t>81</a:t>
                      </a:r>
                    </a:p>
                  </a:txBody>
                  <a:tcPr marL="7620" marR="7620" marT="762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GB" sz="800" b="0" i="0" u="none" strike="noStrike">
                          <a:solidFill>
                            <a:srgbClr val="000000"/>
                          </a:solidFill>
                          <a:effectLst/>
                          <a:latin typeface="Calibri" panose="020F0502020204030204" pitchFamily="34" charset="0"/>
                        </a:rPr>
                        <a:t>86</a:t>
                      </a:r>
                    </a:p>
                  </a:txBody>
                  <a:tcPr marL="7620" marR="7620" marT="762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GB" sz="800" b="0" i="0" u="none" strike="noStrike">
                          <a:solidFill>
                            <a:srgbClr val="000000"/>
                          </a:solidFill>
                          <a:effectLst/>
                          <a:latin typeface="Calibri" panose="020F0502020204030204" pitchFamily="34" charset="0"/>
                        </a:rPr>
                        <a:t>141</a:t>
                      </a:r>
                    </a:p>
                  </a:txBody>
                  <a:tcPr marL="7620" marR="7620" marT="762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GB" sz="800" b="0" i="0" u="none" strike="noStrike">
                          <a:solidFill>
                            <a:srgbClr val="000000"/>
                          </a:solidFill>
                          <a:effectLst/>
                          <a:latin typeface="Calibri" panose="020F0502020204030204" pitchFamily="34" charset="0"/>
                        </a:rPr>
                        <a:t>63</a:t>
                      </a:r>
                    </a:p>
                  </a:txBody>
                  <a:tcPr marL="7620" marR="7620" marT="762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GB" sz="800" b="0" i="0" u="none" strike="noStrike">
                          <a:solidFill>
                            <a:srgbClr val="000000"/>
                          </a:solidFill>
                          <a:effectLst/>
                          <a:latin typeface="Calibri" panose="020F0502020204030204" pitchFamily="34" charset="0"/>
                        </a:rPr>
                        <a:t>50</a:t>
                      </a:r>
                    </a:p>
                  </a:txBody>
                  <a:tcPr marL="7620" marR="7620" marT="762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GB" sz="800" b="0" i="0" u="none" strike="noStrike">
                          <a:solidFill>
                            <a:srgbClr val="000000"/>
                          </a:solidFill>
                          <a:effectLst/>
                          <a:latin typeface="Calibri" panose="020F0502020204030204" pitchFamily="34" charset="0"/>
                        </a:rPr>
                        <a:t>67</a:t>
                      </a:r>
                    </a:p>
                  </a:txBody>
                  <a:tcPr marL="7620" marR="7620" marT="762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GB" sz="800" b="0" i="0" u="none" strike="noStrike" dirty="0">
                          <a:solidFill>
                            <a:srgbClr val="000000"/>
                          </a:solidFill>
                          <a:effectLst/>
                          <a:latin typeface="Calibri" panose="020F0502020204030204" pitchFamily="34" charset="0"/>
                        </a:rPr>
                        <a:t>72</a:t>
                      </a:r>
                    </a:p>
                  </a:txBody>
                  <a:tcPr marL="7620" marR="7620" marT="762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GB" sz="800" b="0" i="0" u="none" strike="noStrike" dirty="0">
                          <a:solidFill>
                            <a:srgbClr val="000000"/>
                          </a:solidFill>
                          <a:effectLst/>
                          <a:latin typeface="Calibri" panose="020F0502020204030204" pitchFamily="34" charset="0"/>
                        </a:rPr>
                        <a:t>71</a:t>
                      </a:r>
                    </a:p>
                  </a:txBody>
                  <a:tcPr marL="7620" marR="7620" marT="762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endParaRPr lang="en-GB" sz="800" b="0" i="0" u="none" strike="noStrike" dirty="0">
                        <a:solidFill>
                          <a:srgbClr val="000000"/>
                        </a:solidFill>
                        <a:effectLst/>
                        <a:latin typeface="Calibri" panose="020F0502020204030204" pitchFamily="34" charset="0"/>
                      </a:endParaRPr>
                    </a:p>
                  </a:txBody>
                  <a:tcPr marL="5135" marR="5135" marT="5135" marB="0" anchor="ctr">
                    <a:lnL w="12700" cap="flat" cmpd="sng" algn="ctr">
                      <a:solidFill>
                        <a:schemeClr val="bg2"/>
                      </a:solidFill>
                      <a:prstDash val="solid"/>
                      <a:round/>
                      <a:headEnd type="none" w="med" len="med"/>
                      <a:tailEnd type="none" w="med" len="med"/>
                    </a:lnL>
                    <a:lnR>
                      <a:noFill/>
                    </a:lnR>
                    <a:lnT>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r>
              <a:tr h="164354">
                <a:tc>
                  <a:txBody>
                    <a:bodyPr/>
                    <a:lstStyle/>
                    <a:p>
                      <a:pPr algn="ctr" rtl="0" fontAlgn="b"/>
                      <a:r>
                        <a:rPr lang="en-GB" sz="800" b="1" i="0" u="none" strike="noStrike">
                          <a:solidFill>
                            <a:srgbClr val="FFFFFF"/>
                          </a:solidFill>
                          <a:effectLst/>
                          <a:latin typeface="Calibri" panose="020F0502020204030204" pitchFamily="34" charset="0"/>
                        </a:rPr>
                        <a:t>May</a:t>
                      </a:r>
                    </a:p>
                  </a:txBody>
                  <a:tcPr marL="5135" marR="5135" marT="5135"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rtl="0" fontAlgn="b"/>
                      <a:r>
                        <a:rPr lang="en-GB" sz="800" b="1" i="0" u="none" strike="noStrike" dirty="0">
                          <a:solidFill>
                            <a:srgbClr val="FFFFFF"/>
                          </a:solidFill>
                          <a:effectLst/>
                          <a:latin typeface="Calibri" panose="020F0502020204030204" pitchFamily="34" charset="0"/>
                        </a:rPr>
                        <a:t>01-May</a:t>
                      </a:r>
                    </a:p>
                  </a:txBody>
                  <a:tcPr marL="5135" marR="5135" marT="513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rtl="0" fontAlgn="b"/>
                      <a:r>
                        <a:rPr lang="en-GB" sz="800" b="1" i="0" u="none" strike="noStrike">
                          <a:solidFill>
                            <a:srgbClr val="FFFFFF"/>
                          </a:solidFill>
                          <a:effectLst/>
                          <a:latin typeface="Calibri" panose="020F0502020204030204" pitchFamily="34" charset="0"/>
                        </a:rPr>
                        <a:t>02-May</a:t>
                      </a:r>
                    </a:p>
                  </a:txBody>
                  <a:tcPr marL="5135" marR="5135" marT="513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rtl="0" fontAlgn="b"/>
                      <a:r>
                        <a:rPr lang="en-GB" sz="800" b="1" i="0" u="none" strike="noStrike" dirty="0">
                          <a:solidFill>
                            <a:srgbClr val="FFFFFF"/>
                          </a:solidFill>
                          <a:effectLst/>
                          <a:latin typeface="Calibri" panose="020F0502020204030204" pitchFamily="34" charset="0"/>
                        </a:rPr>
                        <a:t>03-May</a:t>
                      </a:r>
                    </a:p>
                  </a:txBody>
                  <a:tcPr marL="5135" marR="5135" marT="513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rtl="0" fontAlgn="b"/>
                      <a:r>
                        <a:rPr lang="en-GB" sz="800" b="1" i="0" u="none" strike="noStrike" dirty="0">
                          <a:solidFill>
                            <a:srgbClr val="FFFFFF"/>
                          </a:solidFill>
                          <a:effectLst/>
                          <a:latin typeface="Calibri" panose="020F0502020204030204" pitchFamily="34" charset="0"/>
                        </a:rPr>
                        <a:t>04-May</a:t>
                      </a:r>
                    </a:p>
                  </a:txBody>
                  <a:tcPr marL="5135" marR="5135" marT="513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rtl="0" fontAlgn="b"/>
                      <a:r>
                        <a:rPr lang="en-GB" sz="800" b="1" i="0" u="none" strike="noStrike" dirty="0">
                          <a:solidFill>
                            <a:srgbClr val="FFFFFF"/>
                          </a:solidFill>
                          <a:effectLst/>
                          <a:latin typeface="Calibri" panose="020F0502020204030204" pitchFamily="34" charset="0"/>
                        </a:rPr>
                        <a:t>05-May</a:t>
                      </a:r>
                    </a:p>
                  </a:txBody>
                  <a:tcPr marL="5135" marR="5135" marT="513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rtl="0" fontAlgn="b"/>
                      <a:r>
                        <a:rPr lang="en-GB" sz="800" b="1" i="0" u="none" strike="noStrike" dirty="0">
                          <a:solidFill>
                            <a:srgbClr val="FFFFFF"/>
                          </a:solidFill>
                          <a:effectLst/>
                          <a:latin typeface="Calibri" panose="020F0502020204030204" pitchFamily="34" charset="0"/>
                        </a:rPr>
                        <a:t>06-May</a:t>
                      </a:r>
                    </a:p>
                  </a:txBody>
                  <a:tcPr marL="5135" marR="5135" marT="513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rtl="0" fontAlgn="b"/>
                      <a:r>
                        <a:rPr lang="en-GB" sz="800" b="1" i="0" u="none" strike="noStrike" dirty="0">
                          <a:solidFill>
                            <a:srgbClr val="FFFFFF"/>
                          </a:solidFill>
                          <a:effectLst/>
                          <a:latin typeface="Calibri" panose="020F0502020204030204" pitchFamily="34" charset="0"/>
                        </a:rPr>
                        <a:t>07-May</a:t>
                      </a:r>
                    </a:p>
                  </a:txBody>
                  <a:tcPr marL="5135" marR="5135" marT="513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rtl="0" fontAlgn="b"/>
                      <a:r>
                        <a:rPr lang="en-GB" sz="800" b="1" i="0" u="none" strike="noStrike" dirty="0">
                          <a:solidFill>
                            <a:srgbClr val="FFFFFF"/>
                          </a:solidFill>
                          <a:effectLst/>
                          <a:latin typeface="Calibri" panose="020F0502020204030204" pitchFamily="34" charset="0"/>
                        </a:rPr>
                        <a:t>08-May</a:t>
                      </a:r>
                    </a:p>
                  </a:txBody>
                  <a:tcPr marL="5135" marR="5135" marT="513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rtl="0" fontAlgn="b"/>
                      <a:r>
                        <a:rPr lang="en-GB" sz="800" b="1" i="0" u="none" strike="noStrike" dirty="0">
                          <a:solidFill>
                            <a:srgbClr val="FFFFFF"/>
                          </a:solidFill>
                          <a:effectLst/>
                          <a:latin typeface="Calibri" panose="020F0502020204030204" pitchFamily="34" charset="0"/>
                        </a:rPr>
                        <a:t>09-May</a:t>
                      </a:r>
                    </a:p>
                  </a:txBody>
                  <a:tcPr marL="5135" marR="5135" marT="513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rtl="0" fontAlgn="b"/>
                      <a:r>
                        <a:rPr lang="en-GB" sz="800" b="1" i="0" u="none" strike="noStrike" dirty="0">
                          <a:solidFill>
                            <a:srgbClr val="FFFFFF"/>
                          </a:solidFill>
                          <a:effectLst/>
                          <a:latin typeface="Calibri" panose="020F0502020204030204" pitchFamily="34" charset="0"/>
                        </a:rPr>
                        <a:t>10-May</a:t>
                      </a:r>
                    </a:p>
                  </a:txBody>
                  <a:tcPr marL="5135" marR="5135" marT="513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rtl="0" fontAlgn="b"/>
                      <a:r>
                        <a:rPr lang="en-GB" sz="800" b="1" i="0" u="none" strike="noStrike" dirty="0">
                          <a:solidFill>
                            <a:srgbClr val="FFFFFF"/>
                          </a:solidFill>
                          <a:effectLst/>
                          <a:latin typeface="Calibri" panose="020F0502020204030204" pitchFamily="34" charset="0"/>
                        </a:rPr>
                        <a:t>11-May</a:t>
                      </a:r>
                    </a:p>
                  </a:txBody>
                  <a:tcPr marL="5135" marR="5135" marT="513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rtl="0" fontAlgn="b"/>
                      <a:r>
                        <a:rPr lang="en-GB" sz="800" b="1" i="0" u="none" strike="noStrike" dirty="0">
                          <a:solidFill>
                            <a:srgbClr val="FFFFFF"/>
                          </a:solidFill>
                          <a:effectLst/>
                          <a:latin typeface="Calibri" panose="020F0502020204030204" pitchFamily="34" charset="0"/>
                        </a:rPr>
                        <a:t>12-May</a:t>
                      </a:r>
                    </a:p>
                  </a:txBody>
                  <a:tcPr marL="5135" marR="5135" marT="513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rtl="0" fontAlgn="b"/>
                      <a:r>
                        <a:rPr lang="en-GB" sz="800" b="1" i="0" u="none" strike="noStrike" dirty="0">
                          <a:solidFill>
                            <a:srgbClr val="FFFFFF"/>
                          </a:solidFill>
                          <a:effectLst/>
                          <a:latin typeface="Calibri" panose="020F0502020204030204" pitchFamily="34" charset="0"/>
                        </a:rPr>
                        <a:t>13-May</a:t>
                      </a:r>
                    </a:p>
                  </a:txBody>
                  <a:tcPr marL="5135" marR="5135" marT="513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rtl="0" fontAlgn="b"/>
                      <a:r>
                        <a:rPr lang="en-GB" sz="800" b="1" i="0" u="none" strike="noStrike" dirty="0">
                          <a:solidFill>
                            <a:srgbClr val="FFFFFF"/>
                          </a:solidFill>
                          <a:effectLst/>
                          <a:latin typeface="Calibri" panose="020F0502020204030204" pitchFamily="34" charset="0"/>
                        </a:rPr>
                        <a:t>14-May</a:t>
                      </a:r>
                    </a:p>
                  </a:txBody>
                  <a:tcPr marL="5135" marR="5135" marT="513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rtl="0" fontAlgn="b"/>
                      <a:r>
                        <a:rPr lang="en-GB" sz="800" b="1" i="0" u="none" strike="noStrike" dirty="0">
                          <a:solidFill>
                            <a:srgbClr val="FFFFFF"/>
                          </a:solidFill>
                          <a:effectLst/>
                          <a:latin typeface="Calibri" panose="020F0502020204030204" pitchFamily="34" charset="0"/>
                        </a:rPr>
                        <a:t>15-May</a:t>
                      </a:r>
                    </a:p>
                  </a:txBody>
                  <a:tcPr marL="5135" marR="5135" marT="513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rtl="0" fontAlgn="b"/>
                      <a:r>
                        <a:rPr lang="en-GB" sz="800" b="1" i="0" u="none" strike="noStrike" dirty="0">
                          <a:solidFill>
                            <a:srgbClr val="FFFFFF"/>
                          </a:solidFill>
                          <a:effectLst/>
                          <a:latin typeface="Calibri" panose="020F0502020204030204" pitchFamily="34" charset="0"/>
                        </a:rPr>
                        <a:t>16-May</a:t>
                      </a:r>
                    </a:p>
                  </a:txBody>
                  <a:tcPr marL="5135" marR="5135" marT="513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rtl="0" fontAlgn="b"/>
                      <a:r>
                        <a:rPr lang="en-GB" sz="800" b="1" i="0" u="none" strike="noStrike" dirty="0">
                          <a:solidFill>
                            <a:srgbClr val="FFFFFF"/>
                          </a:solidFill>
                          <a:effectLst/>
                          <a:latin typeface="Calibri" panose="020F0502020204030204" pitchFamily="34" charset="0"/>
                        </a:rPr>
                        <a:t>17-May</a:t>
                      </a:r>
                    </a:p>
                  </a:txBody>
                  <a:tcPr marL="5135" marR="5135" marT="513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rtl="0" fontAlgn="b"/>
                      <a:r>
                        <a:rPr lang="en-GB" sz="800" b="1" i="0" u="none" strike="noStrike" dirty="0">
                          <a:solidFill>
                            <a:srgbClr val="FFFFFF"/>
                          </a:solidFill>
                          <a:effectLst/>
                          <a:latin typeface="Calibri" panose="020F0502020204030204" pitchFamily="34" charset="0"/>
                        </a:rPr>
                        <a:t>18-May</a:t>
                      </a:r>
                    </a:p>
                  </a:txBody>
                  <a:tcPr marL="5135" marR="5135" marT="513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rtl="0" fontAlgn="b"/>
                      <a:r>
                        <a:rPr lang="en-GB" sz="800" b="1" i="0" u="none" strike="noStrike" dirty="0">
                          <a:solidFill>
                            <a:srgbClr val="FFFFFF"/>
                          </a:solidFill>
                          <a:effectLst/>
                          <a:latin typeface="Calibri" panose="020F0502020204030204" pitchFamily="34" charset="0"/>
                        </a:rPr>
                        <a:t>19-May</a:t>
                      </a:r>
                    </a:p>
                  </a:txBody>
                  <a:tcPr marL="5135" marR="5135" marT="513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rtl="0" fontAlgn="b"/>
                      <a:r>
                        <a:rPr lang="en-GB" sz="800" b="1" i="0" u="none" strike="noStrike" dirty="0">
                          <a:solidFill>
                            <a:srgbClr val="FFFFFF"/>
                          </a:solidFill>
                          <a:effectLst/>
                          <a:latin typeface="Calibri" panose="020F0502020204030204" pitchFamily="34" charset="0"/>
                        </a:rPr>
                        <a:t>20-May</a:t>
                      </a:r>
                    </a:p>
                  </a:txBody>
                  <a:tcPr marL="5135" marR="5135" marT="513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rtl="0" fontAlgn="b"/>
                      <a:r>
                        <a:rPr lang="en-GB" sz="800" b="1" i="0" u="none" strike="noStrike" dirty="0">
                          <a:solidFill>
                            <a:srgbClr val="FFFFFF"/>
                          </a:solidFill>
                          <a:effectLst/>
                          <a:latin typeface="Calibri" panose="020F0502020204030204" pitchFamily="34" charset="0"/>
                        </a:rPr>
                        <a:t>21-May</a:t>
                      </a:r>
                    </a:p>
                  </a:txBody>
                  <a:tcPr marL="5135" marR="5135" marT="513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rtl="0" fontAlgn="b"/>
                      <a:r>
                        <a:rPr lang="en-GB" sz="800" b="1" i="0" u="none" strike="noStrike" dirty="0">
                          <a:solidFill>
                            <a:srgbClr val="FFFFFF"/>
                          </a:solidFill>
                          <a:effectLst/>
                          <a:latin typeface="Calibri" panose="020F0502020204030204" pitchFamily="34" charset="0"/>
                        </a:rPr>
                        <a:t>22-May</a:t>
                      </a:r>
                    </a:p>
                  </a:txBody>
                  <a:tcPr marL="5135" marR="5135" marT="513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rtl="0" fontAlgn="b"/>
                      <a:r>
                        <a:rPr lang="en-GB" sz="800" b="1" i="0" u="none" strike="noStrike" dirty="0">
                          <a:solidFill>
                            <a:srgbClr val="FFFFFF"/>
                          </a:solidFill>
                          <a:effectLst/>
                          <a:latin typeface="Calibri" panose="020F0502020204030204" pitchFamily="34" charset="0"/>
                        </a:rPr>
                        <a:t>23-May</a:t>
                      </a:r>
                    </a:p>
                  </a:txBody>
                  <a:tcPr marL="5135" marR="5135" marT="513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rtl="0" fontAlgn="b"/>
                      <a:r>
                        <a:rPr lang="en-GB" sz="800" b="1" i="0" u="none" strike="noStrike" dirty="0">
                          <a:solidFill>
                            <a:srgbClr val="FFFFFF"/>
                          </a:solidFill>
                          <a:effectLst/>
                          <a:latin typeface="Calibri" panose="020F0502020204030204" pitchFamily="34" charset="0"/>
                        </a:rPr>
                        <a:t>24-May</a:t>
                      </a:r>
                    </a:p>
                  </a:txBody>
                  <a:tcPr marL="5135" marR="5135" marT="513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rtl="0" fontAlgn="b"/>
                      <a:r>
                        <a:rPr lang="en-GB" sz="800" b="1" i="0" u="none" strike="noStrike" dirty="0">
                          <a:solidFill>
                            <a:srgbClr val="FFFFFF"/>
                          </a:solidFill>
                          <a:effectLst/>
                          <a:latin typeface="Calibri" panose="020F0502020204030204" pitchFamily="34" charset="0"/>
                        </a:rPr>
                        <a:t>25-May</a:t>
                      </a:r>
                    </a:p>
                  </a:txBody>
                  <a:tcPr marL="5135" marR="5135" marT="513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rtl="0" fontAlgn="b"/>
                      <a:r>
                        <a:rPr lang="en-GB" sz="800" b="1" i="0" u="none" strike="noStrike" dirty="0">
                          <a:solidFill>
                            <a:srgbClr val="FFFFFF"/>
                          </a:solidFill>
                          <a:effectLst/>
                          <a:latin typeface="Calibri" panose="020F0502020204030204" pitchFamily="34" charset="0"/>
                        </a:rPr>
                        <a:t>26-May</a:t>
                      </a:r>
                    </a:p>
                  </a:txBody>
                  <a:tcPr marL="5135" marR="5135" marT="513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rtl="0" fontAlgn="b"/>
                      <a:r>
                        <a:rPr lang="en-GB" sz="800" b="1" i="0" u="none" strike="noStrike" dirty="0">
                          <a:solidFill>
                            <a:srgbClr val="FFFFFF"/>
                          </a:solidFill>
                          <a:effectLst/>
                          <a:latin typeface="Calibri" panose="020F0502020204030204" pitchFamily="34" charset="0"/>
                        </a:rPr>
                        <a:t>27-May</a:t>
                      </a:r>
                    </a:p>
                  </a:txBody>
                  <a:tcPr marL="5135" marR="5135" marT="513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rtl="0" fontAlgn="b"/>
                      <a:r>
                        <a:rPr lang="en-GB" sz="800" b="1" i="0" u="none" strike="noStrike" dirty="0">
                          <a:solidFill>
                            <a:srgbClr val="FFFFFF"/>
                          </a:solidFill>
                          <a:effectLst/>
                          <a:latin typeface="Calibri" panose="020F0502020204030204" pitchFamily="34" charset="0"/>
                        </a:rPr>
                        <a:t>28-May</a:t>
                      </a:r>
                    </a:p>
                  </a:txBody>
                  <a:tcPr marL="5135" marR="5135" marT="513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rtl="0" fontAlgn="b"/>
                      <a:r>
                        <a:rPr lang="en-GB" sz="800" b="1" i="0" u="none" strike="noStrike" dirty="0">
                          <a:solidFill>
                            <a:srgbClr val="FFFFFF"/>
                          </a:solidFill>
                          <a:effectLst/>
                          <a:latin typeface="Calibri" panose="020F0502020204030204" pitchFamily="34" charset="0"/>
                        </a:rPr>
                        <a:t>29-May</a:t>
                      </a:r>
                    </a:p>
                  </a:txBody>
                  <a:tcPr marL="5135" marR="5135" marT="513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rtl="0" fontAlgn="b"/>
                      <a:r>
                        <a:rPr lang="en-GB" sz="800" b="1" i="0" u="none" strike="noStrike" dirty="0">
                          <a:solidFill>
                            <a:srgbClr val="FFFFFF"/>
                          </a:solidFill>
                          <a:effectLst/>
                          <a:latin typeface="Calibri" panose="020F0502020204030204" pitchFamily="34" charset="0"/>
                        </a:rPr>
                        <a:t>30-May</a:t>
                      </a:r>
                    </a:p>
                  </a:txBody>
                  <a:tcPr marL="5135" marR="5135" marT="513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rtl="0" fontAlgn="b"/>
                      <a:r>
                        <a:rPr lang="en-GB" sz="800" b="1" i="0" u="none" strike="noStrike" dirty="0">
                          <a:solidFill>
                            <a:srgbClr val="FFFFFF"/>
                          </a:solidFill>
                          <a:effectLst/>
                          <a:latin typeface="Calibri" panose="020F0502020204030204" pitchFamily="34" charset="0"/>
                        </a:rPr>
                        <a:t>31-May</a:t>
                      </a:r>
                    </a:p>
                  </a:txBody>
                  <a:tcPr marL="5135" marR="5135" marT="513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r>
              <a:tr h="164354">
                <a:tc>
                  <a:txBody>
                    <a:bodyPr/>
                    <a:lstStyle/>
                    <a:p>
                      <a:pPr algn="ctr" rtl="0" fontAlgn="b"/>
                      <a:r>
                        <a:rPr lang="en-GB" sz="800" b="1" i="0" u="none" strike="noStrike">
                          <a:solidFill>
                            <a:srgbClr val="FFFFFF"/>
                          </a:solidFill>
                          <a:effectLst/>
                          <a:latin typeface="Calibri" panose="020F0502020204030204" pitchFamily="34" charset="0"/>
                        </a:rPr>
                        <a:t>2020</a:t>
                      </a:r>
                    </a:p>
                  </a:txBody>
                  <a:tcPr marL="5135" marR="5135" marT="5135"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fontAlgn="b"/>
                      <a:r>
                        <a:rPr lang="en-GB" sz="800" b="0" i="0" u="none" strike="noStrike" dirty="0">
                          <a:solidFill>
                            <a:srgbClr val="000000"/>
                          </a:solidFill>
                          <a:effectLst/>
                          <a:latin typeface="Calibri" panose="020F0502020204030204" pitchFamily="34" charset="0"/>
                        </a:rPr>
                        <a:t>97</a:t>
                      </a:r>
                    </a:p>
                  </a:txBody>
                  <a:tcPr marL="7620" marR="7620" marT="762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GB" sz="800" b="0" i="0" u="none" strike="noStrike">
                          <a:solidFill>
                            <a:srgbClr val="000000"/>
                          </a:solidFill>
                          <a:effectLst/>
                          <a:latin typeface="Calibri" panose="020F0502020204030204" pitchFamily="34" charset="0"/>
                        </a:rPr>
                        <a:t>90</a:t>
                      </a:r>
                    </a:p>
                  </a:txBody>
                  <a:tcPr marL="7620" marR="7620" marT="762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GB" sz="800" b="0" i="0" u="none" strike="noStrike">
                          <a:solidFill>
                            <a:srgbClr val="000000"/>
                          </a:solidFill>
                          <a:effectLst/>
                          <a:latin typeface="Calibri" panose="020F0502020204030204" pitchFamily="34" charset="0"/>
                        </a:rPr>
                        <a:t>73</a:t>
                      </a:r>
                    </a:p>
                  </a:txBody>
                  <a:tcPr marL="7620" marR="7620" marT="762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GB" sz="800" b="0" i="0" u="none" strike="noStrike">
                          <a:solidFill>
                            <a:srgbClr val="000000"/>
                          </a:solidFill>
                          <a:effectLst/>
                          <a:latin typeface="Calibri" panose="020F0502020204030204" pitchFamily="34" charset="0"/>
                        </a:rPr>
                        <a:t>52</a:t>
                      </a:r>
                    </a:p>
                  </a:txBody>
                  <a:tcPr marL="7620" marR="7620" marT="762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GB" sz="800" b="0" i="0" u="none" strike="noStrike">
                          <a:solidFill>
                            <a:srgbClr val="000000"/>
                          </a:solidFill>
                          <a:effectLst/>
                          <a:latin typeface="Calibri" panose="020F0502020204030204" pitchFamily="34" charset="0"/>
                        </a:rPr>
                        <a:t>113</a:t>
                      </a:r>
                    </a:p>
                  </a:txBody>
                  <a:tcPr marL="7620" marR="7620" marT="762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GB" sz="800" b="0" i="0" u="none" strike="noStrike">
                          <a:solidFill>
                            <a:srgbClr val="000000"/>
                          </a:solidFill>
                          <a:effectLst/>
                          <a:latin typeface="Calibri" panose="020F0502020204030204" pitchFamily="34" charset="0"/>
                        </a:rPr>
                        <a:t>123</a:t>
                      </a:r>
                    </a:p>
                  </a:txBody>
                  <a:tcPr marL="7620" marR="7620" marT="762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GB" sz="800" b="0" i="0" u="none" strike="noStrike">
                          <a:solidFill>
                            <a:srgbClr val="000000"/>
                          </a:solidFill>
                          <a:effectLst/>
                          <a:latin typeface="Calibri" panose="020F0502020204030204" pitchFamily="34" charset="0"/>
                        </a:rPr>
                        <a:t>102</a:t>
                      </a:r>
                    </a:p>
                  </a:txBody>
                  <a:tcPr marL="7620" marR="7620" marT="762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GB" sz="800" b="0" i="0" u="none" strike="noStrike">
                          <a:solidFill>
                            <a:srgbClr val="000000"/>
                          </a:solidFill>
                          <a:effectLst/>
                          <a:latin typeface="Calibri" panose="020F0502020204030204" pitchFamily="34" charset="0"/>
                        </a:rPr>
                        <a:t>117</a:t>
                      </a:r>
                    </a:p>
                  </a:txBody>
                  <a:tcPr marL="7620" marR="7620" marT="762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GB" sz="800" b="0" i="0" u="none" strike="noStrike">
                          <a:solidFill>
                            <a:srgbClr val="000000"/>
                          </a:solidFill>
                          <a:effectLst/>
                          <a:latin typeface="Calibri" panose="020F0502020204030204" pitchFamily="34" charset="0"/>
                        </a:rPr>
                        <a:t>113</a:t>
                      </a:r>
                    </a:p>
                  </a:txBody>
                  <a:tcPr marL="7620" marR="7620" marT="762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GB" sz="800" b="0" i="0" u="none" strike="noStrike">
                          <a:solidFill>
                            <a:srgbClr val="000000"/>
                          </a:solidFill>
                          <a:effectLst/>
                          <a:latin typeface="Calibri" panose="020F0502020204030204" pitchFamily="34" charset="0"/>
                        </a:rPr>
                        <a:t>66</a:t>
                      </a:r>
                    </a:p>
                  </a:txBody>
                  <a:tcPr marL="7620" marR="7620" marT="762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GB" sz="800" b="0" i="0" u="none" strike="noStrike">
                          <a:solidFill>
                            <a:srgbClr val="000000"/>
                          </a:solidFill>
                          <a:effectLst/>
                          <a:latin typeface="Calibri" panose="020F0502020204030204" pitchFamily="34" charset="0"/>
                        </a:rPr>
                        <a:t>35</a:t>
                      </a:r>
                    </a:p>
                  </a:txBody>
                  <a:tcPr marL="7620" marR="7620" marT="762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GB" sz="800" b="0" i="0" u="none" strike="noStrike">
                          <a:solidFill>
                            <a:srgbClr val="000000"/>
                          </a:solidFill>
                          <a:effectLst/>
                          <a:latin typeface="Calibri" panose="020F0502020204030204" pitchFamily="34" charset="0"/>
                        </a:rPr>
                        <a:t>33</a:t>
                      </a:r>
                    </a:p>
                  </a:txBody>
                  <a:tcPr marL="7620" marR="7620" marT="7620" marB="0" anchor="b">
                    <a:lnL w="12700" cap="flat" cmpd="sng" algn="ctr">
                      <a:solidFill>
                        <a:schemeClr val="bg2"/>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GB" sz="800" b="0" i="0" u="none" strike="noStrike">
                          <a:solidFill>
                            <a:srgbClr val="000000"/>
                          </a:solidFill>
                          <a:effectLst/>
                          <a:latin typeface="Calibri" panose="020F0502020204030204" pitchFamily="34" charset="0"/>
                        </a:rPr>
                        <a:t>47</a:t>
                      </a:r>
                    </a:p>
                  </a:txBody>
                  <a:tcPr marL="7620" marR="7620" marT="7620"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GB" sz="800" b="0" i="0" u="none" strike="noStrike" dirty="0">
                          <a:solidFill>
                            <a:srgbClr val="000000"/>
                          </a:solidFill>
                          <a:effectLst/>
                          <a:latin typeface="Calibri" panose="020F0502020204030204" pitchFamily="34" charset="0"/>
                        </a:rPr>
                        <a:t>57</a:t>
                      </a:r>
                    </a:p>
                  </a:txBody>
                  <a:tcPr marL="7620" marR="7620" marT="7620" marB="0" anchor="b">
                    <a:lnL w="6350" cap="flat" cmpd="sng" algn="ctr">
                      <a:solidFill>
                        <a:schemeClr val="bg1">
                          <a:lumMod val="85000"/>
                        </a:schemeClr>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GB" sz="800" b="0" i="0" u="none" strike="noStrike" dirty="0">
                          <a:solidFill>
                            <a:srgbClr val="000000"/>
                          </a:solidFill>
                          <a:effectLst/>
                          <a:latin typeface="Calibri" panose="020F0502020204030204" pitchFamily="34" charset="0"/>
                        </a:rPr>
                        <a:t>50</a:t>
                      </a:r>
                    </a:p>
                  </a:txBody>
                  <a:tcPr marL="7620" marR="7620" marT="762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GB" sz="800" b="0" i="0" u="none" strike="noStrike" dirty="0">
                          <a:solidFill>
                            <a:srgbClr val="000000"/>
                          </a:solidFill>
                          <a:effectLst/>
                          <a:latin typeface="Calibri" panose="020F0502020204030204" pitchFamily="34" charset="0"/>
                        </a:rPr>
                        <a:t>64</a:t>
                      </a:r>
                    </a:p>
                  </a:txBody>
                  <a:tcPr marL="7620" marR="7620" marT="762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GB" sz="800" b="0" i="0" u="none" strike="noStrike" dirty="0">
                          <a:solidFill>
                            <a:srgbClr val="000000"/>
                          </a:solidFill>
                          <a:effectLst/>
                          <a:latin typeface="Calibri" panose="020F0502020204030204" pitchFamily="34" charset="0"/>
                        </a:rPr>
                        <a:t>44</a:t>
                      </a:r>
                    </a:p>
                  </a:txBody>
                  <a:tcPr marL="7620" marR="7620" marT="762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GB" sz="800" b="0" i="0" u="none" strike="noStrike">
                          <a:solidFill>
                            <a:srgbClr val="000000"/>
                          </a:solidFill>
                          <a:effectLst/>
                          <a:latin typeface="Calibri" panose="020F0502020204030204" pitchFamily="34" charset="0"/>
                        </a:rPr>
                        <a:t>23</a:t>
                      </a:r>
                    </a:p>
                  </a:txBody>
                  <a:tcPr marL="7620" marR="7620" marT="762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GB" sz="800" b="0" i="0" u="none" strike="noStrike">
                          <a:solidFill>
                            <a:srgbClr val="000000"/>
                          </a:solidFill>
                          <a:effectLst/>
                          <a:latin typeface="Calibri" panose="020F0502020204030204" pitchFamily="34" charset="0"/>
                        </a:rPr>
                        <a:t>32</a:t>
                      </a:r>
                    </a:p>
                  </a:txBody>
                  <a:tcPr marL="7620" marR="7620" marT="7620" marB="0" anchor="b">
                    <a:lnL w="12700" cap="flat" cmpd="sng" algn="ctr">
                      <a:solidFill>
                        <a:schemeClr val="bg2"/>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GB" sz="800" b="0" i="0" u="none" strike="noStrike">
                          <a:solidFill>
                            <a:srgbClr val="000000"/>
                          </a:solidFill>
                          <a:effectLst/>
                          <a:latin typeface="Calibri" panose="020F0502020204030204" pitchFamily="34" charset="0"/>
                        </a:rPr>
                        <a:t>40</a:t>
                      </a:r>
                    </a:p>
                  </a:txBody>
                  <a:tcPr marL="7620" marR="7620" marT="7620"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GB" sz="800" b="0" i="0" u="none" strike="noStrike">
                          <a:solidFill>
                            <a:srgbClr val="000000"/>
                          </a:solidFill>
                          <a:effectLst/>
                          <a:latin typeface="Calibri" panose="020F0502020204030204" pitchFamily="34" charset="0"/>
                        </a:rPr>
                        <a:t>41</a:t>
                      </a:r>
                    </a:p>
                  </a:txBody>
                  <a:tcPr marL="7620" marR="7620" marT="7620"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GB" sz="800" b="0" i="0" u="none" strike="noStrike">
                          <a:solidFill>
                            <a:srgbClr val="000000"/>
                          </a:solidFill>
                          <a:effectLst/>
                          <a:latin typeface="Calibri" panose="020F0502020204030204" pitchFamily="34" charset="0"/>
                        </a:rPr>
                        <a:t>38</a:t>
                      </a:r>
                    </a:p>
                  </a:txBody>
                  <a:tcPr marL="7620" marR="7620" marT="7620"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GB" sz="800" b="0" i="0" u="none" strike="noStrike">
                          <a:solidFill>
                            <a:srgbClr val="000000"/>
                          </a:solidFill>
                          <a:effectLst/>
                          <a:latin typeface="Calibri" panose="020F0502020204030204" pitchFamily="34" charset="0"/>
                        </a:rPr>
                        <a:t>31</a:t>
                      </a:r>
                    </a:p>
                  </a:txBody>
                  <a:tcPr marL="7620" marR="7620" marT="7620" marB="0" anchor="b">
                    <a:lnL w="6350" cap="flat" cmpd="sng" algn="ctr">
                      <a:solidFill>
                        <a:schemeClr val="bg1">
                          <a:lumMod val="85000"/>
                        </a:schemeClr>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GB" sz="800" b="0" i="0" u="none" strike="noStrike">
                          <a:solidFill>
                            <a:srgbClr val="000000"/>
                          </a:solidFill>
                          <a:effectLst/>
                          <a:latin typeface="Calibri" panose="020F0502020204030204" pitchFamily="34" charset="0"/>
                        </a:rPr>
                        <a:t>71</a:t>
                      </a:r>
                    </a:p>
                  </a:txBody>
                  <a:tcPr marL="7620" marR="7620" marT="762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GB" sz="800" b="0" i="0" u="none" strike="noStrike">
                          <a:solidFill>
                            <a:srgbClr val="000000"/>
                          </a:solidFill>
                          <a:effectLst/>
                          <a:latin typeface="Calibri" panose="020F0502020204030204" pitchFamily="34" charset="0"/>
                        </a:rPr>
                        <a:t>52</a:t>
                      </a:r>
                    </a:p>
                  </a:txBody>
                  <a:tcPr marL="7620" marR="7620" marT="762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GB" sz="800" b="0" i="0" u="none" strike="noStrike">
                          <a:solidFill>
                            <a:srgbClr val="000000"/>
                          </a:solidFill>
                          <a:effectLst/>
                          <a:latin typeface="Calibri" panose="020F0502020204030204" pitchFamily="34" charset="0"/>
                        </a:rPr>
                        <a:t>31</a:t>
                      </a:r>
                    </a:p>
                  </a:txBody>
                  <a:tcPr marL="7620" marR="7620" marT="762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GB" sz="800" b="0" i="0" u="none" strike="noStrike">
                          <a:solidFill>
                            <a:srgbClr val="000000"/>
                          </a:solidFill>
                          <a:effectLst/>
                          <a:latin typeface="Calibri" panose="020F0502020204030204" pitchFamily="34" charset="0"/>
                        </a:rPr>
                        <a:t>34</a:t>
                      </a:r>
                    </a:p>
                  </a:txBody>
                  <a:tcPr marL="7620" marR="7620" marT="762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GB" sz="800" b="0" i="0" u="none" strike="noStrike">
                          <a:solidFill>
                            <a:srgbClr val="000000"/>
                          </a:solidFill>
                          <a:effectLst/>
                          <a:latin typeface="Calibri" panose="020F0502020204030204" pitchFamily="34" charset="0"/>
                        </a:rPr>
                        <a:t>24</a:t>
                      </a:r>
                    </a:p>
                  </a:txBody>
                  <a:tcPr marL="7620" marR="7620" marT="762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GB" sz="800" b="0" i="0" u="none" strike="noStrike" dirty="0">
                          <a:solidFill>
                            <a:srgbClr val="000000"/>
                          </a:solidFill>
                          <a:effectLst/>
                          <a:latin typeface="Calibri" panose="020F0502020204030204" pitchFamily="34" charset="0"/>
                        </a:rPr>
                        <a:t>11</a:t>
                      </a:r>
                    </a:p>
                  </a:txBody>
                  <a:tcPr marL="7620" marR="7620" marT="762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GB" sz="800" b="0" i="0" u="none" strike="noStrike">
                          <a:solidFill>
                            <a:srgbClr val="000000"/>
                          </a:solidFill>
                          <a:effectLst/>
                          <a:latin typeface="Calibri" panose="020F0502020204030204" pitchFamily="34" charset="0"/>
                        </a:rPr>
                        <a:t>8</a:t>
                      </a:r>
                    </a:p>
                  </a:txBody>
                  <a:tcPr marL="7620" marR="7620" marT="762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GB" sz="800" b="0" i="0" u="none" strike="noStrike" dirty="0">
                          <a:solidFill>
                            <a:srgbClr val="000000"/>
                          </a:solidFill>
                          <a:effectLst/>
                          <a:latin typeface="Calibri" panose="020F0502020204030204" pitchFamily="34" charset="0"/>
                        </a:rPr>
                        <a:t>11</a:t>
                      </a:r>
                    </a:p>
                  </a:txBody>
                  <a:tcPr marL="7620" marR="7620" marT="762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164354">
                <a:tc>
                  <a:txBody>
                    <a:bodyPr/>
                    <a:lstStyle/>
                    <a:p>
                      <a:pPr algn="ctr" rtl="0" fontAlgn="b"/>
                      <a:r>
                        <a:rPr lang="en-GB" sz="800" b="1" i="0" u="none" strike="noStrike">
                          <a:solidFill>
                            <a:srgbClr val="FFFFFF"/>
                          </a:solidFill>
                          <a:effectLst/>
                          <a:latin typeface="Calibri" panose="020F0502020204030204" pitchFamily="34" charset="0"/>
                        </a:rPr>
                        <a:t>June</a:t>
                      </a:r>
                    </a:p>
                  </a:txBody>
                  <a:tcPr marL="5135" marR="5135" marT="5135"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rtl="0" fontAlgn="b"/>
                      <a:r>
                        <a:rPr lang="en-GB" sz="800" b="1" i="0" u="none" strike="noStrike" dirty="0">
                          <a:solidFill>
                            <a:srgbClr val="FFFFFF"/>
                          </a:solidFill>
                          <a:effectLst/>
                          <a:latin typeface="Calibri" panose="020F0502020204030204" pitchFamily="34" charset="0"/>
                        </a:rPr>
                        <a:t>01-Jun</a:t>
                      </a:r>
                    </a:p>
                  </a:txBody>
                  <a:tcPr marL="5135" marR="5135" marT="513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rtl="0" fontAlgn="b"/>
                      <a:r>
                        <a:rPr lang="en-GB" sz="800" b="1" i="0" u="none" strike="noStrike" dirty="0">
                          <a:solidFill>
                            <a:srgbClr val="FFFFFF"/>
                          </a:solidFill>
                          <a:effectLst/>
                          <a:latin typeface="Calibri" panose="020F0502020204030204" pitchFamily="34" charset="0"/>
                        </a:rPr>
                        <a:t>02-Jun</a:t>
                      </a:r>
                    </a:p>
                  </a:txBody>
                  <a:tcPr marL="5135" marR="5135" marT="513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rtl="0" fontAlgn="b"/>
                      <a:r>
                        <a:rPr lang="en-GB" sz="800" b="1" i="0" u="none" strike="noStrike" dirty="0">
                          <a:solidFill>
                            <a:srgbClr val="FFFFFF"/>
                          </a:solidFill>
                          <a:effectLst/>
                          <a:latin typeface="Calibri" panose="020F0502020204030204" pitchFamily="34" charset="0"/>
                        </a:rPr>
                        <a:t>03-Jun</a:t>
                      </a:r>
                    </a:p>
                  </a:txBody>
                  <a:tcPr marL="5135" marR="5135" marT="513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fontAlgn="b"/>
                      <a:r>
                        <a:rPr lang="en-GB" sz="800" b="1" i="0" u="none" strike="noStrike" dirty="0" smtClean="0">
                          <a:solidFill>
                            <a:schemeClr val="bg1"/>
                          </a:solidFill>
                          <a:effectLst/>
                          <a:latin typeface="Calibri" panose="020F0502020204030204" pitchFamily="34" charset="0"/>
                        </a:rPr>
                        <a:t>04-Jun</a:t>
                      </a:r>
                      <a:endParaRPr lang="en-GB" sz="800" b="1" i="0" u="none" strike="noStrike" dirty="0">
                        <a:solidFill>
                          <a:schemeClr val="bg1"/>
                        </a:solidFill>
                        <a:effectLst/>
                        <a:latin typeface="Calibri" panose="020F0502020204030204" pitchFamily="34" charset="0"/>
                      </a:endParaRPr>
                    </a:p>
                  </a:txBody>
                  <a:tcPr marL="5135" marR="5135" marT="5135" marB="0" anchor="ctr">
                    <a:lnL w="12700" cap="flat" cmpd="sng" algn="ctr">
                      <a:solidFill>
                        <a:schemeClr val="bg2"/>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fontAlgn="b"/>
                      <a:r>
                        <a:rPr lang="en-GB" sz="800" b="1" i="0" u="none" strike="noStrike" dirty="0" smtClean="0">
                          <a:solidFill>
                            <a:schemeClr val="bg1"/>
                          </a:solidFill>
                          <a:effectLst/>
                          <a:latin typeface="Calibri" panose="020F0502020204030204" pitchFamily="34" charset="0"/>
                        </a:rPr>
                        <a:t>05-Jun</a:t>
                      </a:r>
                      <a:endParaRPr lang="en-GB" sz="800" b="1" i="0" u="none" strike="noStrike" dirty="0">
                        <a:solidFill>
                          <a:schemeClr val="bg1"/>
                        </a:solidFill>
                        <a:effectLst/>
                        <a:latin typeface="Calibri" panose="020F0502020204030204" pitchFamily="34" charset="0"/>
                      </a:endParaRPr>
                    </a:p>
                  </a:txBody>
                  <a:tcPr marL="5135" marR="5135" marT="5135" marB="0" anchor="ctr">
                    <a:lnL w="6350" cap="flat" cmpd="sng" algn="ctr">
                      <a:solidFill>
                        <a:schemeClr val="bg1">
                          <a:lumMod val="85000"/>
                        </a:schemeClr>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fontAlgn="b"/>
                      <a:r>
                        <a:rPr lang="en-GB" sz="800" b="1" i="0" u="none" strike="noStrike" dirty="0" smtClean="0">
                          <a:solidFill>
                            <a:schemeClr val="bg1"/>
                          </a:solidFill>
                          <a:effectLst/>
                          <a:latin typeface="Calibri" panose="020F0502020204030204" pitchFamily="34" charset="0"/>
                        </a:rPr>
                        <a:t>06-Jun</a:t>
                      </a:r>
                      <a:endParaRPr lang="en-GB" sz="800" b="1" i="0" u="none" strike="noStrike" dirty="0">
                        <a:solidFill>
                          <a:schemeClr val="bg1"/>
                        </a:solidFill>
                        <a:effectLst/>
                        <a:latin typeface="Calibri" panose="020F0502020204030204" pitchFamily="34" charset="0"/>
                      </a:endParaRPr>
                    </a:p>
                  </a:txBody>
                  <a:tcPr marL="5135" marR="5135" marT="5135" marB="0" anchor="ctr">
                    <a:lnL w="12700" cap="flat" cmpd="sng" algn="ctr">
                      <a:solidFill>
                        <a:schemeClr val="bg2"/>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fontAlgn="b"/>
                      <a:r>
                        <a:rPr lang="en-GB" sz="800" b="1" i="0" u="none" strike="noStrike" dirty="0" smtClean="0">
                          <a:solidFill>
                            <a:schemeClr val="bg1"/>
                          </a:solidFill>
                          <a:effectLst/>
                          <a:latin typeface="Calibri" panose="020F0502020204030204" pitchFamily="34" charset="0"/>
                        </a:rPr>
                        <a:t>07-Jun</a:t>
                      </a:r>
                      <a:endParaRPr lang="en-GB" sz="800" b="1" i="0" u="none" strike="noStrike" dirty="0">
                        <a:solidFill>
                          <a:schemeClr val="bg1"/>
                        </a:solidFill>
                        <a:effectLst/>
                        <a:latin typeface="Calibri" panose="020F0502020204030204" pitchFamily="34" charset="0"/>
                      </a:endParaRPr>
                    </a:p>
                  </a:txBody>
                  <a:tcPr marL="5135" marR="5135" marT="513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fontAlgn="b"/>
                      <a:r>
                        <a:rPr lang="en-GB" sz="800" b="1" i="0" u="none" strike="noStrike" dirty="0" smtClean="0">
                          <a:solidFill>
                            <a:schemeClr val="bg1"/>
                          </a:solidFill>
                          <a:effectLst/>
                          <a:latin typeface="Calibri" panose="020F0502020204030204" pitchFamily="34" charset="0"/>
                        </a:rPr>
                        <a:t>08-Jun</a:t>
                      </a:r>
                      <a:endParaRPr lang="en-GB" sz="800" b="1" i="0" u="none" strike="noStrike" dirty="0">
                        <a:solidFill>
                          <a:schemeClr val="bg1"/>
                        </a:solidFill>
                        <a:effectLst/>
                        <a:latin typeface="Calibri" panose="020F0502020204030204" pitchFamily="34" charset="0"/>
                      </a:endParaRPr>
                    </a:p>
                  </a:txBody>
                  <a:tcPr marL="5135" marR="5135" marT="513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fontAlgn="b"/>
                      <a:r>
                        <a:rPr lang="en-GB" sz="800" b="1" i="0" u="none" strike="noStrike" dirty="0" smtClean="0">
                          <a:solidFill>
                            <a:schemeClr val="bg1"/>
                          </a:solidFill>
                          <a:effectLst/>
                          <a:latin typeface="Calibri" panose="020F0502020204030204" pitchFamily="34" charset="0"/>
                        </a:rPr>
                        <a:t>09-Jun</a:t>
                      </a:r>
                      <a:endParaRPr lang="en-GB" sz="800" b="1" i="0" u="none" strike="noStrike" dirty="0">
                        <a:solidFill>
                          <a:schemeClr val="bg1"/>
                        </a:solidFill>
                        <a:effectLst/>
                        <a:latin typeface="Calibri" panose="020F0502020204030204" pitchFamily="34" charset="0"/>
                      </a:endParaRPr>
                    </a:p>
                  </a:txBody>
                  <a:tcPr marL="5135" marR="5135" marT="513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fontAlgn="b"/>
                      <a:r>
                        <a:rPr lang="en-GB" sz="800" b="1" i="0" u="none" strike="noStrike" dirty="0" smtClean="0">
                          <a:solidFill>
                            <a:schemeClr val="bg1"/>
                          </a:solidFill>
                          <a:effectLst/>
                          <a:latin typeface="Calibri" panose="020F0502020204030204" pitchFamily="34" charset="0"/>
                        </a:rPr>
                        <a:t>10-Jun</a:t>
                      </a:r>
                      <a:endParaRPr lang="en-GB" sz="800" b="1" i="0" u="none" strike="noStrike" dirty="0">
                        <a:solidFill>
                          <a:schemeClr val="bg1"/>
                        </a:solidFill>
                        <a:effectLst/>
                        <a:latin typeface="Calibri" panose="020F0502020204030204" pitchFamily="34" charset="0"/>
                      </a:endParaRPr>
                    </a:p>
                  </a:txBody>
                  <a:tcPr marL="5135" marR="5135" marT="513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marL="0" algn="ctr" defTabSz="914400" rtl="0" eaLnBrk="1" fontAlgn="b" latinLnBrk="0" hangingPunct="1"/>
                      <a:r>
                        <a:rPr lang="en-GB" sz="800" b="1" i="0" u="none" strike="noStrike" kern="1200" dirty="0" smtClean="0">
                          <a:solidFill>
                            <a:schemeClr val="bg1"/>
                          </a:solidFill>
                          <a:effectLst/>
                          <a:latin typeface="Calibri" panose="020F0502020204030204" pitchFamily="34" charset="0"/>
                          <a:ea typeface="+mn-ea"/>
                          <a:cs typeface="+mn-cs"/>
                        </a:rPr>
                        <a:t>11-Jun</a:t>
                      </a:r>
                      <a:endParaRPr lang="en-GB" sz="800" b="1" i="0" u="none" strike="noStrike" kern="1200" dirty="0">
                        <a:solidFill>
                          <a:schemeClr val="bg1"/>
                        </a:solidFill>
                        <a:effectLst/>
                        <a:latin typeface="Calibri" panose="020F0502020204030204" pitchFamily="34" charset="0"/>
                        <a:ea typeface="+mn-ea"/>
                        <a:cs typeface="+mn-cs"/>
                      </a:endParaRPr>
                    </a:p>
                  </a:txBody>
                  <a:tcPr marL="5135" marR="5135" marT="513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marL="0" algn="ctr" defTabSz="914400" rtl="0" eaLnBrk="1" fontAlgn="b" latinLnBrk="0" hangingPunct="1"/>
                      <a:r>
                        <a:rPr lang="en-GB" sz="800" b="1" i="0" u="none" strike="noStrike" kern="1200" dirty="0" smtClean="0">
                          <a:solidFill>
                            <a:schemeClr val="bg1"/>
                          </a:solidFill>
                          <a:effectLst/>
                          <a:latin typeface="Calibri" panose="020F0502020204030204" pitchFamily="34" charset="0"/>
                          <a:ea typeface="+mn-ea"/>
                          <a:cs typeface="+mn-cs"/>
                        </a:rPr>
                        <a:t>12-Jun</a:t>
                      </a:r>
                      <a:endParaRPr lang="en-GB" sz="800" b="1" i="0" u="none" strike="noStrike" kern="1200" dirty="0">
                        <a:solidFill>
                          <a:schemeClr val="bg1"/>
                        </a:solidFill>
                        <a:effectLst/>
                        <a:latin typeface="Calibri" panose="020F0502020204030204" pitchFamily="34" charset="0"/>
                        <a:ea typeface="+mn-ea"/>
                        <a:cs typeface="+mn-cs"/>
                      </a:endParaRPr>
                    </a:p>
                  </a:txBody>
                  <a:tcPr marL="5135" marR="5135" marT="513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marL="0" algn="ctr" defTabSz="914400" rtl="0" eaLnBrk="1" fontAlgn="b" latinLnBrk="0" hangingPunct="1"/>
                      <a:r>
                        <a:rPr lang="en-GB" sz="800" b="1" i="0" u="none" strike="noStrike" kern="1200" dirty="0" smtClean="0">
                          <a:solidFill>
                            <a:schemeClr val="bg1"/>
                          </a:solidFill>
                          <a:effectLst/>
                          <a:latin typeface="Calibri" panose="020F0502020204030204" pitchFamily="34" charset="0"/>
                          <a:ea typeface="+mn-ea"/>
                          <a:cs typeface="+mn-cs"/>
                        </a:rPr>
                        <a:t>13-Jun</a:t>
                      </a:r>
                      <a:endParaRPr lang="en-GB" sz="800" b="1" i="0" u="none" strike="noStrike" kern="1200" dirty="0">
                        <a:solidFill>
                          <a:schemeClr val="bg1"/>
                        </a:solidFill>
                        <a:effectLst/>
                        <a:latin typeface="Calibri" panose="020F0502020204030204" pitchFamily="34" charset="0"/>
                        <a:ea typeface="+mn-ea"/>
                        <a:cs typeface="+mn-cs"/>
                      </a:endParaRPr>
                    </a:p>
                  </a:txBody>
                  <a:tcPr marL="5135" marR="5135" marT="513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marL="0" algn="ctr" defTabSz="914400" rtl="0" eaLnBrk="1" fontAlgn="b" latinLnBrk="0" hangingPunct="1"/>
                      <a:r>
                        <a:rPr lang="en-GB" sz="800" b="1" i="0" u="none" strike="noStrike" kern="1200" dirty="0" smtClean="0">
                          <a:solidFill>
                            <a:schemeClr val="bg1"/>
                          </a:solidFill>
                          <a:effectLst/>
                          <a:latin typeface="Calibri" panose="020F0502020204030204" pitchFamily="34" charset="0"/>
                          <a:ea typeface="+mn-ea"/>
                          <a:cs typeface="+mn-cs"/>
                        </a:rPr>
                        <a:t>14-Jun</a:t>
                      </a:r>
                      <a:endParaRPr lang="en-GB" sz="800" b="1" i="0" u="none" strike="noStrike" kern="1200" dirty="0">
                        <a:solidFill>
                          <a:schemeClr val="bg1"/>
                        </a:solidFill>
                        <a:effectLst/>
                        <a:latin typeface="Calibri" panose="020F0502020204030204" pitchFamily="34" charset="0"/>
                        <a:ea typeface="+mn-ea"/>
                        <a:cs typeface="+mn-cs"/>
                      </a:endParaRPr>
                    </a:p>
                  </a:txBody>
                  <a:tcPr marL="5135" marR="5135" marT="513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marL="0" algn="ctr" defTabSz="914400" rtl="0" eaLnBrk="1" fontAlgn="b" latinLnBrk="0" hangingPunct="1"/>
                      <a:r>
                        <a:rPr lang="en-GB" sz="800" b="1" i="0" u="none" strike="noStrike" kern="1200" dirty="0" smtClean="0">
                          <a:solidFill>
                            <a:schemeClr val="bg1"/>
                          </a:solidFill>
                          <a:effectLst/>
                          <a:latin typeface="Calibri" panose="020F0502020204030204" pitchFamily="34" charset="0"/>
                          <a:ea typeface="+mn-ea"/>
                          <a:cs typeface="+mn-cs"/>
                        </a:rPr>
                        <a:t>15-Jun</a:t>
                      </a:r>
                      <a:endParaRPr lang="en-GB" sz="800" b="1" i="0" u="none" strike="noStrike" kern="1200" dirty="0">
                        <a:solidFill>
                          <a:schemeClr val="bg1"/>
                        </a:solidFill>
                        <a:effectLst/>
                        <a:latin typeface="Calibri" panose="020F0502020204030204" pitchFamily="34" charset="0"/>
                        <a:ea typeface="+mn-ea"/>
                        <a:cs typeface="+mn-cs"/>
                      </a:endParaRPr>
                    </a:p>
                  </a:txBody>
                  <a:tcPr marL="5135" marR="5135" marT="513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marL="0" algn="ctr" defTabSz="914400" rtl="0" eaLnBrk="1" fontAlgn="b" latinLnBrk="0" hangingPunct="1"/>
                      <a:r>
                        <a:rPr lang="en-GB" sz="800" b="1" i="0" u="none" strike="noStrike" kern="1200" dirty="0" smtClean="0">
                          <a:solidFill>
                            <a:schemeClr val="bg1"/>
                          </a:solidFill>
                          <a:effectLst/>
                          <a:latin typeface="Calibri" panose="020F0502020204030204" pitchFamily="34" charset="0"/>
                          <a:ea typeface="+mn-ea"/>
                          <a:cs typeface="+mn-cs"/>
                        </a:rPr>
                        <a:t>16-Jun</a:t>
                      </a:r>
                      <a:endParaRPr lang="en-GB" sz="800" b="1" i="0" u="none" strike="noStrike" kern="1200" dirty="0">
                        <a:solidFill>
                          <a:schemeClr val="bg1"/>
                        </a:solidFill>
                        <a:effectLst/>
                        <a:latin typeface="Calibri" panose="020F0502020204030204" pitchFamily="34" charset="0"/>
                        <a:ea typeface="+mn-ea"/>
                        <a:cs typeface="+mn-cs"/>
                      </a:endParaRPr>
                    </a:p>
                  </a:txBody>
                  <a:tcPr marL="5135" marR="5135" marT="5135" marB="0" anchor="ctr">
                    <a:lnL w="6350" cap="flat" cmpd="sng" algn="ctr">
                      <a:solidFill>
                        <a:schemeClr val="bg1">
                          <a:lumMod val="85000"/>
                        </a:schemeClr>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marL="0" algn="ctr" defTabSz="914400" rtl="0" eaLnBrk="1" fontAlgn="b" latinLnBrk="0" hangingPunct="1"/>
                      <a:r>
                        <a:rPr lang="en-GB" sz="800" b="1" i="0" u="none" strike="noStrike" kern="1200" dirty="0" smtClean="0">
                          <a:solidFill>
                            <a:schemeClr val="bg1"/>
                          </a:solidFill>
                          <a:effectLst/>
                          <a:latin typeface="Calibri" panose="020F0502020204030204" pitchFamily="34" charset="0"/>
                          <a:ea typeface="+mn-ea"/>
                          <a:cs typeface="+mn-cs"/>
                        </a:rPr>
                        <a:t>17-Jun</a:t>
                      </a:r>
                      <a:endParaRPr lang="en-GB" sz="800" b="1" i="0" u="none" strike="noStrike" kern="1200" dirty="0">
                        <a:solidFill>
                          <a:schemeClr val="bg1"/>
                        </a:solidFill>
                        <a:effectLst/>
                        <a:latin typeface="Calibri" panose="020F0502020204030204" pitchFamily="34" charset="0"/>
                        <a:ea typeface="+mn-ea"/>
                        <a:cs typeface="+mn-cs"/>
                      </a:endParaRPr>
                    </a:p>
                  </a:txBody>
                  <a:tcPr marL="5135" marR="5135" marT="5135" marB="0" anchor="ctr">
                    <a:lnL w="12700" cap="flat" cmpd="sng" algn="ctr">
                      <a:solidFill>
                        <a:schemeClr val="bg2"/>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fontAlgn="b"/>
                      <a:r>
                        <a:rPr lang="en-GB" sz="800" b="1" i="0" u="none" strike="noStrike" dirty="0" smtClean="0">
                          <a:solidFill>
                            <a:schemeClr val="bg1"/>
                          </a:solidFill>
                          <a:effectLst/>
                          <a:latin typeface="Calibri" panose="020F0502020204030204" pitchFamily="34" charset="0"/>
                        </a:rPr>
                        <a:t>18-Jun</a:t>
                      </a:r>
                      <a:endParaRPr lang="en-GB" sz="800" b="1" i="0" u="none" strike="noStrike" dirty="0">
                        <a:solidFill>
                          <a:schemeClr val="bg1"/>
                        </a:solidFill>
                        <a:effectLst/>
                        <a:latin typeface="Calibri" panose="020F0502020204030204" pitchFamily="34" charset="0"/>
                      </a:endParaRPr>
                    </a:p>
                  </a:txBody>
                  <a:tcPr marL="5135" marR="5135" marT="513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fontAlgn="b"/>
                      <a:r>
                        <a:rPr lang="en-GB" sz="800" b="1" i="0" u="none" strike="noStrike" dirty="0" smtClean="0">
                          <a:solidFill>
                            <a:schemeClr val="bg1"/>
                          </a:solidFill>
                          <a:effectLst/>
                          <a:latin typeface="Calibri" panose="020F0502020204030204" pitchFamily="34" charset="0"/>
                        </a:rPr>
                        <a:t>19-Jun</a:t>
                      </a:r>
                      <a:endParaRPr lang="en-GB" sz="800" b="1" i="0" u="none" strike="noStrike" dirty="0">
                        <a:solidFill>
                          <a:schemeClr val="bg1"/>
                        </a:solidFill>
                        <a:effectLst/>
                        <a:latin typeface="Calibri" panose="020F0502020204030204" pitchFamily="34" charset="0"/>
                      </a:endParaRPr>
                    </a:p>
                  </a:txBody>
                  <a:tcPr marL="5135" marR="5135" marT="513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fontAlgn="b"/>
                      <a:r>
                        <a:rPr lang="en-GB" sz="800" b="1" i="0" u="none" strike="noStrike" dirty="0" smtClean="0">
                          <a:solidFill>
                            <a:schemeClr val="bg1"/>
                          </a:solidFill>
                          <a:effectLst/>
                          <a:latin typeface="Calibri" panose="020F0502020204030204" pitchFamily="34" charset="0"/>
                        </a:rPr>
                        <a:t>20-Jun</a:t>
                      </a:r>
                      <a:endParaRPr lang="en-GB" sz="800" b="1" i="0" u="none" strike="noStrike" dirty="0">
                        <a:solidFill>
                          <a:schemeClr val="bg1"/>
                        </a:solidFill>
                        <a:effectLst/>
                        <a:latin typeface="Calibri" panose="020F0502020204030204" pitchFamily="34" charset="0"/>
                      </a:endParaRPr>
                    </a:p>
                  </a:txBody>
                  <a:tcPr marL="5135" marR="5135" marT="513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fontAlgn="b"/>
                      <a:r>
                        <a:rPr lang="en-GB" sz="800" b="1" i="0" u="none" strike="noStrike" dirty="0" smtClean="0">
                          <a:solidFill>
                            <a:schemeClr val="bg1"/>
                          </a:solidFill>
                          <a:effectLst/>
                          <a:latin typeface="Calibri" panose="020F0502020204030204" pitchFamily="34" charset="0"/>
                        </a:rPr>
                        <a:t>21-Jun</a:t>
                      </a:r>
                      <a:endParaRPr lang="en-GB" sz="800" b="1" i="0" u="none" strike="noStrike" dirty="0">
                        <a:solidFill>
                          <a:schemeClr val="bg1"/>
                        </a:solidFill>
                        <a:effectLst/>
                        <a:latin typeface="Calibri" panose="020F0502020204030204" pitchFamily="34" charset="0"/>
                      </a:endParaRPr>
                    </a:p>
                  </a:txBody>
                  <a:tcPr marL="5135" marR="5135" marT="513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fontAlgn="b"/>
                      <a:r>
                        <a:rPr lang="en-GB" sz="800" b="1" i="0" u="none" strike="noStrike" dirty="0" smtClean="0">
                          <a:solidFill>
                            <a:schemeClr val="bg1"/>
                          </a:solidFill>
                          <a:effectLst/>
                          <a:latin typeface="Calibri" panose="020F0502020204030204" pitchFamily="34" charset="0"/>
                        </a:rPr>
                        <a:t>22-Jun</a:t>
                      </a:r>
                      <a:endParaRPr lang="en-GB" sz="800" b="1" i="0" u="none" strike="noStrike" dirty="0">
                        <a:solidFill>
                          <a:schemeClr val="bg1"/>
                        </a:solidFill>
                        <a:effectLst/>
                        <a:latin typeface="Calibri" panose="020F0502020204030204" pitchFamily="34" charset="0"/>
                      </a:endParaRPr>
                    </a:p>
                  </a:txBody>
                  <a:tcPr marL="5135" marR="5135" marT="513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fontAlgn="b"/>
                      <a:r>
                        <a:rPr lang="en-GB" sz="800" b="1" i="0" u="none" strike="noStrike" dirty="0" smtClean="0">
                          <a:solidFill>
                            <a:schemeClr val="bg1"/>
                          </a:solidFill>
                          <a:effectLst/>
                          <a:latin typeface="Calibri" panose="020F0502020204030204" pitchFamily="34" charset="0"/>
                        </a:rPr>
                        <a:t>23-Jun</a:t>
                      </a:r>
                      <a:endParaRPr lang="en-GB" sz="800" b="1" i="0" u="none" strike="noStrike" dirty="0">
                        <a:solidFill>
                          <a:schemeClr val="bg1"/>
                        </a:solidFill>
                        <a:effectLst/>
                        <a:latin typeface="Calibri" panose="020F0502020204030204" pitchFamily="34" charset="0"/>
                      </a:endParaRPr>
                    </a:p>
                  </a:txBody>
                  <a:tcPr marL="5135" marR="5135" marT="5135" marB="0" anchor="ctr">
                    <a:lnL w="6350" cap="flat" cmpd="sng" algn="ctr">
                      <a:solidFill>
                        <a:schemeClr val="bg1">
                          <a:lumMod val="85000"/>
                        </a:schemeClr>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fontAlgn="b"/>
                      <a:r>
                        <a:rPr lang="en-GB" sz="800" b="1" i="0" u="none" strike="noStrike" dirty="0" smtClean="0">
                          <a:solidFill>
                            <a:schemeClr val="bg1"/>
                          </a:solidFill>
                          <a:effectLst/>
                          <a:latin typeface="Calibri" panose="020F0502020204030204" pitchFamily="34" charset="0"/>
                        </a:rPr>
                        <a:t>24-Jun</a:t>
                      </a:r>
                      <a:endParaRPr lang="en-GB" sz="800" b="1" i="0" u="none" strike="noStrike" dirty="0">
                        <a:solidFill>
                          <a:schemeClr val="bg1"/>
                        </a:solidFill>
                        <a:effectLst/>
                        <a:latin typeface="Calibri" panose="020F0502020204030204" pitchFamily="34" charset="0"/>
                      </a:endParaRPr>
                    </a:p>
                  </a:txBody>
                  <a:tcPr marL="5135" marR="5135" marT="513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fontAlgn="b"/>
                      <a:r>
                        <a:rPr lang="en-GB" sz="800" b="1" i="0" u="none" strike="noStrike" dirty="0" smtClean="0">
                          <a:solidFill>
                            <a:schemeClr val="bg1"/>
                          </a:solidFill>
                          <a:effectLst/>
                          <a:latin typeface="Calibri" panose="020F0502020204030204" pitchFamily="34" charset="0"/>
                        </a:rPr>
                        <a:t>25-Jun</a:t>
                      </a:r>
                      <a:endParaRPr lang="en-GB" sz="800" b="1" i="0" u="none" strike="noStrike" dirty="0">
                        <a:solidFill>
                          <a:schemeClr val="bg1"/>
                        </a:solidFill>
                        <a:effectLst/>
                        <a:latin typeface="Calibri" panose="020F0502020204030204" pitchFamily="34" charset="0"/>
                      </a:endParaRPr>
                    </a:p>
                  </a:txBody>
                  <a:tcPr marL="5135" marR="5135" marT="513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fontAlgn="b"/>
                      <a:r>
                        <a:rPr lang="en-GB" sz="800" b="1" i="0" u="none" strike="noStrike" dirty="0" smtClean="0">
                          <a:solidFill>
                            <a:schemeClr val="bg1"/>
                          </a:solidFill>
                          <a:effectLst/>
                          <a:latin typeface="Calibri" panose="020F0502020204030204" pitchFamily="34" charset="0"/>
                        </a:rPr>
                        <a:t>26-Jun</a:t>
                      </a:r>
                      <a:endParaRPr lang="en-GB" sz="800" b="1" i="0" u="none" strike="noStrike" dirty="0">
                        <a:solidFill>
                          <a:schemeClr val="bg1"/>
                        </a:solidFill>
                        <a:effectLst/>
                        <a:latin typeface="Calibri" panose="020F0502020204030204" pitchFamily="34" charset="0"/>
                      </a:endParaRPr>
                    </a:p>
                  </a:txBody>
                  <a:tcPr marL="5135" marR="5135" marT="5135" marB="0" anchor="ctr">
                    <a:lnL w="12700" cap="flat" cmpd="sng" algn="ctr">
                      <a:solidFill>
                        <a:schemeClr val="bg2"/>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fontAlgn="b"/>
                      <a:r>
                        <a:rPr lang="en-GB" sz="800" b="1" i="0" u="none" strike="noStrike" dirty="0" smtClean="0">
                          <a:solidFill>
                            <a:schemeClr val="bg1"/>
                          </a:solidFill>
                          <a:effectLst/>
                          <a:latin typeface="Calibri" panose="020F0502020204030204" pitchFamily="34" charset="0"/>
                        </a:rPr>
                        <a:t>27-Jun</a:t>
                      </a:r>
                      <a:endParaRPr lang="en-GB" sz="800" b="1" i="0" u="none" strike="noStrike" dirty="0">
                        <a:solidFill>
                          <a:schemeClr val="bg1"/>
                        </a:solidFill>
                        <a:effectLst/>
                        <a:latin typeface="Calibri" panose="020F0502020204030204" pitchFamily="34" charset="0"/>
                      </a:endParaRPr>
                    </a:p>
                  </a:txBody>
                  <a:tcPr marL="5135" marR="5135" marT="513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fontAlgn="b"/>
                      <a:r>
                        <a:rPr lang="en-GB" sz="800" b="1" i="0" u="none" strike="noStrike" dirty="0" smtClean="0">
                          <a:solidFill>
                            <a:schemeClr val="bg1"/>
                          </a:solidFill>
                          <a:effectLst/>
                          <a:latin typeface="Calibri" panose="020F0502020204030204" pitchFamily="34" charset="0"/>
                        </a:rPr>
                        <a:t>28-Jun</a:t>
                      </a:r>
                      <a:endParaRPr lang="en-GB" sz="800" b="1" i="0" u="none" strike="noStrike" dirty="0">
                        <a:solidFill>
                          <a:schemeClr val="bg1"/>
                        </a:solidFill>
                        <a:effectLst/>
                        <a:latin typeface="Calibri" panose="020F0502020204030204" pitchFamily="34" charset="0"/>
                      </a:endParaRPr>
                    </a:p>
                  </a:txBody>
                  <a:tcPr marL="5135" marR="5135" marT="513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fontAlgn="b"/>
                      <a:r>
                        <a:rPr lang="en-GB" sz="800" b="1" i="0" u="none" strike="noStrike" dirty="0" smtClean="0">
                          <a:solidFill>
                            <a:schemeClr val="bg1"/>
                          </a:solidFill>
                          <a:effectLst/>
                          <a:latin typeface="Calibri" panose="020F0502020204030204" pitchFamily="34" charset="0"/>
                        </a:rPr>
                        <a:t>29-Jun</a:t>
                      </a:r>
                      <a:endParaRPr lang="en-GB" sz="800" b="1" i="0" u="none" strike="noStrike" dirty="0">
                        <a:solidFill>
                          <a:schemeClr val="bg1"/>
                        </a:solidFill>
                        <a:effectLst/>
                        <a:latin typeface="Calibri" panose="020F0502020204030204" pitchFamily="34" charset="0"/>
                      </a:endParaRPr>
                    </a:p>
                  </a:txBody>
                  <a:tcPr marL="5135" marR="5135" marT="513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fontAlgn="b"/>
                      <a:r>
                        <a:rPr lang="en-GB" sz="800" b="1" i="0" u="none" strike="noStrike" dirty="0" smtClean="0">
                          <a:solidFill>
                            <a:schemeClr val="bg1"/>
                          </a:solidFill>
                          <a:effectLst/>
                          <a:latin typeface="Calibri" panose="020F0502020204030204" pitchFamily="34" charset="0"/>
                        </a:rPr>
                        <a:t>30-Jun</a:t>
                      </a:r>
                      <a:endParaRPr lang="en-GB" sz="800" b="1" i="0" u="none" strike="noStrike" dirty="0">
                        <a:solidFill>
                          <a:schemeClr val="bg1"/>
                        </a:solidFill>
                        <a:effectLst/>
                        <a:latin typeface="Calibri" panose="020F0502020204030204" pitchFamily="34" charset="0"/>
                      </a:endParaRPr>
                    </a:p>
                  </a:txBody>
                  <a:tcPr marL="5135" marR="5135" marT="5135" marB="0" anchor="ctr">
                    <a:lnL w="6350" cap="flat" cmpd="sng" algn="ctr">
                      <a:solidFill>
                        <a:schemeClr val="bg1">
                          <a:lumMod val="85000"/>
                        </a:schemeClr>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fontAlgn="b"/>
                      <a:endParaRPr lang="en-GB" sz="800" b="0" i="0" u="none" strike="noStrike" dirty="0">
                        <a:solidFill>
                          <a:srgbClr val="000000"/>
                        </a:solidFill>
                        <a:effectLst/>
                        <a:latin typeface="Calibri" panose="020F0502020204030204" pitchFamily="34" charset="0"/>
                      </a:endParaRPr>
                    </a:p>
                  </a:txBody>
                  <a:tcPr marL="5135" marR="5135" marT="5135" marB="0" anchor="ctr">
                    <a:lnL w="12700" cap="flat" cmpd="sng" algn="ctr">
                      <a:solidFill>
                        <a:schemeClr val="bg2"/>
                      </a:solidFill>
                      <a:prstDash val="solid"/>
                      <a:round/>
                      <a:headEnd type="none" w="med" len="med"/>
                      <a:tailEnd type="none" w="med" len="med"/>
                    </a:lnL>
                    <a:lnR>
                      <a:noFill/>
                    </a:lnR>
                    <a:lnT w="12700" cap="flat" cmpd="sng" algn="ctr">
                      <a:solidFill>
                        <a:schemeClr val="bg2"/>
                      </a:solidFill>
                      <a:prstDash val="solid"/>
                      <a:round/>
                      <a:headEnd type="none" w="med" len="med"/>
                      <a:tailEnd type="none" w="med" len="med"/>
                    </a:lnT>
                    <a:lnB>
                      <a:noFill/>
                    </a:lnB>
                    <a:lnTlToBr w="12700" cmpd="sng">
                      <a:noFill/>
                      <a:prstDash val="solid"/>
                    </a:lnTlToBr>
                    <a:lnBlToTr w="12700" cmpd="sng">
                      <a:noFill/>
                      <a:prstDash val="solid"/>
                    </a:lnBlToTr>
                  </a:tcPr>
                </a:tc>
              </a:tr>
              <a:tr h="164354">
                <a:tc>
                  <a:txBody>
                    <a:bodyPr/>
                    <a:lstStyle/>
                    <a:p>
                      <a:pPr algn="ctr" rtl="0" fontAlgn="b"/>
                      <a:r>
                        <a:rPr lang="en-GB" sz="800" b="1" i="0" u="none" strike="noStrike">
                          <a:solidFill>
                            <a:srgbClr val="FFFFFF"/>
                          </a:solidFill>
                          <a:effectLst/>
                          <a:latin typeface="Calibri" panose="020F0502020204030204" pitchFamily="34" charset="0"/>
                        </a:rPr>
                        <a:t>2020</a:t>
                      </a:r>
                    </a:p>
                  </a:txBody>
                  <a:tcPr marL="5135" marR="5135" marT="5135"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fontAlgn="b"/>
                      <a:r>
                        <a:rPr lang="en-GB" sz="800" b="0" i="0" u="none" strike="noStrike">
                          <a:solidFill>
                            <a:srgbClr val="000000"/>
                          </a:solidFill>
                          <a:effectLst/>
                          <a:latin typeface="Calibri" panose="020F0502020204030204" pitchFamily="34" charset="0"/>
                        </a:rPr>
                        <a:t>16</a:t>
                      </a:r>
                    </a:p>
                  </a:txBody>
                  <a:tcPr marL="7620" marR="7620" marT="762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GB" sz="800" b="0" i="0" u="none" strike="noStrike">
                          <a:solidFill>
                            <a:srgbClr val="000000"/>
                          </a:solidFill>
                          <a:effectLst/>
                          <a:latin typeface="Calibri" panose="020F0502020204030204" pitchFamily="34" charset="0"/>
                        </a:rPr>
                        <a:t>18</a:t>
                      </a:r>
                    </a:p>
                  </a:txBody>
                  <a:tcPr marL="7620" marR="7620" marT="7620" marB="0" anchor="b">
                    <a:lnL w="12700" cap="flat" cmpd="sng" algn="ctr">
                      <a:solidFill>
                        <a:schemeClr val="bg2"/>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GB" sz="800" b="0" i="0" u="none" strike="noStrike">
                          <a:solidFill>
                            <a:srgbClr val="000000"/>
                          </a:solidFill>
                          <a:effectLst/>
                          <a:latin typeface="Calibri" panose="020F0502020204030204" pitchFamily="34" charset="0"/>
                        </a:rPr>
                        <a:t>29</a:t>
                      </a:r>
                    </a:p>
                  </a:txBody>
                  <a:tcPr marL="7620" marR="7620" marT="7620"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GB" sz="800" b="0" i="0" u="none" strike="noStrike">
                          <a:solidFill>
                            <a:srgbClr val="000000"/>
                          </a:solidFill>
                          <a:effectLst/>
                          <a:latin typeface="Calibri" panose="020F0502020204030204" pitchFamily="34" charset="0"/>
                        </a:rPr>
                        <a:t>9</a:t>
                      </a:r>
                    </a:p>
                  </a:txBody>
                  <a:tcPr marL="7620" marR="7620" marT="7620"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Calibri" panose="020F0502020204030204" pitchFamily="34" charset="0"/>
                        </a:rPr>
                        <a:t>9</a:t>
                      </a:r>
                    </a:p>
                  </a:txBody>
                  <a:tcPr marL="7620" marR="7620" marT="7620"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Calibri" panose="020F0502020204030204" pitchFamily="34" charset="0"/>
                        </a:rPr>
                        <a:t>7</a:t>
                      </a:r>
                    </a:p>
                  </a:txBody>
                  <a:tcPr marL="7620" marR="7620" marT="7620"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Calibri" panose="020F0502020204030204" pitchFamily="34" charset="0"/>
                        </a:rPr>
                        <a:t>20</a:t>
                      </a:r>
                    </a:p>
                  </a:txBody>
                  <a:tcPr marL="7620" marR="7620" marT="7620"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Calibri" panose="020F0502020204030204" pitchFamily="34" charset="0"/>
                        </a:rPr>
                        <a:t>10</a:t>
                      </a:r>
                    </a:p>
                  </a:txBody>
                  <a:tcPr marL="7620" marR="7620" marT="7620"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Calibri" panose="020F0502020204030204" pitchFamily="34" charset="0"/>
                        </a:rPr>
                        <a:t>3</a:t>
                      </a:r>
                    </a:p>
                  </a:txBody>
                  <a:tcPr marL="7620" marR="7620" marT="7620"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Calibri" panose="020F0502020204030204" pitchFamily="34" charset="0"/>
                        </a:rPr>
                        <a:t>4</a:t>
                      </a:r>
                    </a:p>
                  </a:txBody>
                  <a:tcPr marL="7620" marR="7620" marT="7620"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Calibri" panose="020F0502020204030204" pitchFamily="34" charset="0"/>
                        </a:rPr>
                        <a:t>2</a:t>
                      </a:r>
                    </a:p>
                  </a:txBody>
                  <a:tcPr marL="7620" marR="7620" marT="7620"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Calibri" panose="020F0502020204030204" pitchFamily="34" charset="0"/>
                        </a:rPr>
                        <a:t>2</a:t>
                      </a:r>
                    </a:p>
                  </a:txBody>
                  <a:tcPr marL="7620" marR="7620" marT="7620"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Calibri" panose="020F0502020204030204" pitchFamily="34" charset="0"/>
                        </a:rPr>
                        <a:t>13</a:t>
                      </a:r>
                    </a:p>
                  </a:txBody>
                  <a:tcPr marL="7620" marR="7620" marT="7620"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Calibri" panose="020F0502020204030204" pitchFamily="34" charset="0"/>
                        </a:rPr>
                        <a:t>11</a:t>
                      </a:r>
                    </a:p>
                  </a:txBody>
                  <a:tcPr marL="7620" marR="7620" marT="7620"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Calibri" panose="020F0502020204030204" pitchFamily="34" charset="0"/>
                        </a:rPr>
                        <a:t>4</a:t>
                      </a:r>
                    </a:p>
                  </a:txBody>
                  <a:tcPr marL="7620" marR="7620" marT="7620"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Calibri" panose="020F0502020204030204" pitchFamily="34" charset="0"/>
                        </a:rPr>
                        <a:t>6</a:t>
                      </a:r>
                    </a:p>
                  </a:txBody>
                  <a:tcPr marL="7620" marR="7620" marT="7620"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Calibri" panose="020F0502020204030204" pitchFamily="34" charset="0"/>
                        </a:rPr>
                        <a:t>3</a:t>
                      </a:r>
                    </a:p>
                  </a:txBody>
                  <a:tcPr marL="7620" marR="7620" marT="7620"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Calibri" panose="020F0502020204030204" pitchFamily="34" charset="0"/>
                        </a:rPr>
                        <a:t>9</a:t>
                      </a:r>
                    </a:p>
                  </a:txBody>
                  <a:tcPr marL="7620" marR="7620" marT="7620"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Calibri" panose="020F0502020204030204" pitchFamily="34" charset="0"/>
                        </a:rPr>
                        <a:t>3</a:t>
                      </a:r>
                    </a:p>
                  </a:txBody>
                  <a:tcPr marL="7620" marR="7620" marT="7620"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Calibri" panose="020F0502020204030204" pitchFamily="34" charset="0"/>
                        </a:rPr>
                        <a:t>2</a:t>
                      </a:r>
                    </a:p>
                  </a:txBody>
                  <a:tcPr marL="7620" marR="7620" marT="7620"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dirty="0">
                          <a:solidFill>
                            <a:srgbClr val="000000"/>
                          </a:solidFill>
                          <a:effectLst/>
                          <a:latin typeface="Calibri" panose="020F0502020204030204" pitchFamily="34" charset="0"/>
                        </a:rPr>
                        <a:t>20</a:t>
                      </a:r>
                    </a:p>
                  </a:txBody>
                  <a:tcPr marL="7620" marR="7620" marT="7620"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dirty="0">
                          <a:solidFill>
                            <a:srgbClr val="000000"/>
                          </a:solidFill>
                          <a:effectLst/>
                          <a:latin typeface="Calibri" panose="020F0502020204030204" pitchFamily="34" charset="0"/>
                        </a:rPr>
                        <a:t>2</a:t>
                      </a:r>
                    </a:p>
                  </a:txBody>
                  <a:tcPr marL="7620" marR="7620" marT="7620"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dirty="0">
                          <a:solidFill>
                            <a:srgbClr val="000000"/>
                          </a:solidFill>
                          <a:effectLst/>
                          <a:latin typeface="Calibri" panose="020F0502020204030204" pitchFamily="34" charset="0"/>
                        </a:rPr>
                        <a:t>5</a:t>
                      </a:r>
                    </a:p>
                  </a:txBody>
                  <a:tcPr marL="7620" marR="7620" marT="7620"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Calibri" panose="020F0502020204030204" pitchFamily="34" charset="0"/>
                        </a:rPr>
                        <a:t>1</a:t>
                      </a:r>
                    </a:p>
                  </a:txBody>
                  <a:tcPr marL="7620" marR="7620" marT="7620"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Calibri" panose="020F0502020204030204" pitchFamily="34" charset="0"/>
                        </a:rPr>
                        <a:t>5</a:t>
                      </a:r>
                    </a:p>
                  </a:txBody>
                  <a:tcPr marL="7620" marR="7620" marT="7620"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Calibri" panose="020F0502020204030204" pitchFamily="34" charset="0"/>
                        </a:rPr>
                        <a:t>3</a:t>
                      </a:r>
                    </a:p>
                  </a:txBody>
                  <a:tcPr marL="7620" marR="7620" marT="7620"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Calibri" panose="020F0502020204030204" pitchFamily="34" charset="0"/>
                        </a:rPr>
                        <a:t>5</a:t>
                      </a:r>
                    </a:p>
                  </a:txBody>
                  <a:tcPr marL="7620" marR="7620" marT="7620"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Calibri" panose="020F0502020204030204" pitchFamily="34" charset="0"/>
                        </a:rPr>
                        <a:t>3</a:t>
                      </a:r>
                    </a:p>
                  </a:txBody>
                  <a:tcPr marL="7620" marR="7620" marT="7620"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dirty="0">
                          <a:solidFill>
                            <a:srgbClr val="000000"/>
                          </a:solidFill>
                          <a:effectLst/>
                          <a:latin typeface="Calibri" panose="020F0502020204030204" pitchFamily="34" charset="0"/>
                        </a:rPr>
                        <a:t>0</a:t>
                      </a:r>
                    </a:p>
                  </a:txBody>
                  <a:tcPr marL="7620" marR="7620" marT="7620"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dirty="0">
                          <a:solidFill>
                            <a:srgbClr val="000000"/>
                          </a:solidFill>
                          <a:effectLst/>
                          <a:latin typeface="Calibri" panose="020F0502020204030204" pitchFamily="34" charset="0"/>
                        </a:rPr>
                        <a:t>0</a:t>
                      </a:r>
                    </a:p>
                  </a:txBody>
                  <a:tcPr marL="7620" marR="7620" marT="7620"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GB" sz="800" b="0" i="0" u="none" strike="noStrike" dirty="0">
                        <a:solidFill>
                          <a:srgbClr val="000000"/>
                        </a:solidFill>
                        <a:effectLst/>
                        <a:latin typeface="Calibri" panose="020F0502020204030204" pitchFamily="34" charset="0"/>
                      </a:endParaRPr>
                    </a:p>
                  </a:txBody>
                  <a:tcPr marL="5135" marR="5135" marT="5135" marB="0" anchor="ctr">
                    <a:lnL w="6350" cap="flat" cmpd="sng" algn="ctr">
                      <a:solidFill>
                        <a:schemeClr val="bg1">
                          <a:lumMod val="85000"/>
                        </a:schemeClr>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r>
              <a:tr h="164354">
                <a:tc>
                  <a:txBody>
                    <a:bodyPr/>
                    <a:lstStyle/>
                    <a:p>
                      <a:pPr algn="ctr" rtl="0" fontAlgn="b"/>
                      <a:r>
                        <a:rPr lang="en-GB" sz="800" b="1" i="0" u="none" strike="noStrike" dirty="0" smtClean="0">
                          <a:solidFill>
                            <a:srgbClr val="FFFFFF"/>
                          </a:solidFill>
                          <a:effectLst/>
                          <a:latin typeface="Calibri" panose="020F0502020204030204" pitchFamily="34" charset="0"/>
                        </a:rPr>
                        <a:t>July</a:t>
                      </a:r>
                      <a:endParaRPr lang="en-GB" sz="800" b="1" i="0" u="none" strike="noStrike" dirty="0">
                        <a:solidFill>
                          <a:srgbClr val="FFFFFF"/>
                        </a:solidFill>
                        <a:effectLst/>
                        <a:latin typeface="Calibri" panose="020F0502020204030204" pitchFamily="34" charset="0"/>
                      </a:endParaRPr>
                    </a:p>
                  </a:txBody>
                  <a:tcPr marL="5135" marR="5135" marT="5135"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rtl="0" fontAlgn="b"/>
                      <a:r>
                        <a:rPr lang="en-GB" sz="800" b="1" i="0" u="none" strike="noStrike" dirty="0" smtClean="0">
                          <a:solidFill>
                            <a:schemeClr val="bg1"/>
                          </a:solidFill>
                          <a:effectLst/>
                          <a:latin typeface="Calibri" panose="020F0502020204030204" pitchFamily="34" charset="0"/>
                        </a:rPr>
                        <a:t>01-Jul</a:t>
                      </a:r>
                      <a:endParaRPr lang="en-GB" sz="800" b="1" i="0" u="none" strike="noStrike" dirty="0">
                        <a:solidFill>
                          <a:schemeClr val="bg1"/>
                        </a:solidFill>
                        <a:effectLst/>
                        <a:latin typeface="Calibri" panose="020F0502020204030204" pitchFamily="34" charset="0"/>
                      </a:endParaRPr>
                    </a:p>
                  </a:txBody>
                  <a:tcPr marL="5135" marR="5135" marT="513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rtl="0" fontAlgn="b"/>
                      <a:r>
                        <a:rPr lang="en-GB" sz="800" b="1" i="0" u="none" strike="noStrike" dirty="0" smtClean="0">
                          <a:solidFill>
                            <a:srgbClr val="FFFFFF"/>
                          </a:solidFill>
                          <a:effectLst/>
                          <a:latin typeface="Calibri" panose="020F0502020204030204" pitchFamily="34" charset="0"/>
                        </a:rPr>
                        <a:t>02-Jul</a:t>
                      </a:r>
                      <a:endParaRPr lang="en-GB" sz="800" b="1" i="0" u="none" strike="noStrike" dirty="0">
                        <a:solidFill>
                          <a:srgbClr val="FFFFFF"/>
                        </a:solidFill>
                        <a:effectLst/>
                        <a:latin typeface="Calibri" panose="020F0502020204030204" pitchFamily="34" charset="0"/>
                      </a:endParaRPr>
                    </a:p>
                  </a:txBody>
                  <a:tcPr marL="5135" marR="5135" marT="5135" marB="0" anchor="ctr">
                    <a:lnL w="12700" cap="flat" cmpd="sng" algn="ctr">
                      <a:solidFill>
                        <a:schemeClr val="bg2"/>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rtl="0" fontAlgn="b"/>
                      <a:r>
                        <a:rPr lang="en-GB" sz="800" b="1" i="0" u="none" strike="noStrike" dirty="0" smtClean="0">
                          <a:solidFill>
                            <a:srgbClr val="FFFFFF"/>
                          </a:solidFill>
                          <a:effectLst/>
                          <a:latin typeface="Calibri" panose="020F0502020204030204" pitchFamily="34" charset="0"/>
                        </a:rPr>
                        <a:t>03-Jul</a:t>
                      </a:r>
                      <a:endParaRPr lang="en-GB" sz="800" b="1" i="0" u="none" strike="noStrike" dirty="0">
                        <a:solidFill>
                          <a:srgbClr val="FFFFFF"/>
                        </a:solidFill>
                        <a:effectLst/>
                        <a:latin typeface="Calibri" panose="020F0502020204030204" pitchFamily="34" charset="0"/>
                      </a:endParaRPr>
                    </a:p>
                  </a:txBody>
                  <a:tcPr marL="5135" marR="5135" marT="513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fontAlgn="b"/>
                      <a:r>
                        <a:rPr lang="en-GB" sz="800" b="1" i="0" u="none" strike="noStrike" dirty="0" smtClean="0">
                          <a:solidFill>
                            <a:schemeClr val="bg1"/>
                          </a:solidFill>
                          <a:effectLst/>
                          <a:latin typeface="Calibri" panose="020F0502020204030204" pitchFamily="34" charset="0"/>
                        </a:rPr>
                        <a:t>04-Jul</a:t>
                      </a:r>
                      <a:endParaRPr lang="en-GB" sz="800" b="1" i="0" u="none" strike="noStrike" dirty="0">
                        <a:solidFill>
                          <a:schemeClr val="bg1"/>
                        </a:solidFill>
                        <a:effectLst/>
                        <a:latin typeface="Calibri" panose="020F0502020204030204" pitchFamily="34" charset="0"/>
                      </a:endParaRPr>
                    </a:p>
                  </a:txBody>
                  <a:tcPr marL="5135" marR="5135" marT="513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fontAlgn="b"/>
                      <a:r>
                        <a:rPr lang="en-GB" sz="800" b="1" i="0" u="none" strike="noStrike" dirty="0" smtClean="0">
                          <a:solidFill>
                            <a:schemeClr val="bg1"/>
                          </a:solidFill>
                          <a:effectLst/>
                          <a:latin typeface="Calibri" panose="020F0502020204030204" pitchFamily="34" charset="0"/>
                        </a:rPr>
                        <a:t>05-Jul</a:t>
                      </a:r>
                      <a:endParaRPr lang="en-GB" sz="800" b="1" i="0" u="none" strike="noStrike" dirty="0">
                        <a:solidFill>
                          <a:schemeClr val="bg1"/>
                        </a:solidFill>
                        <a:effectLst/>
                        <a:latin typeface="Calibri" panose="020F0502020204030204" pitchFamily="34" charset="0"/>
                      </a:endParaRPr>
                    </a:p>
                  </a:txBody>
                  <a:tcPr marL="5135" marR="5135" marT="513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fontAlgn="b"/>
                      <a:r>
                        <a:rPr lang="en-GB" sz="800" b="1" i="0" u="none" strike="noStrike" dirty="0" smtClean="0">
                          <a:solidFill>
                            <a:schemeClr val="bg1"/>
                          </a:solidFill>
                          <a:effectLst/>
                          <a:latin typeface="Calibri" panose="020F0502020204030204" pitchFamily="34" charset="0"/>
                        </a:rPr>
                        <a:t>06-Jul</a:t>
                      </a:r>
                      <a:endParaRPr lang="en-GB" sz="800" b="1" i="0" u="none" strike="noStrike" dirty="0">
                        <a:solidFill>
                          <a:schemeClr val="bg1"/>
                        </a:solidFill>
                        <a:effectLst/>
                        <a:latin typeface="Calibri" panose="020F0502020204030204" pitchFamily="34" charset="0"/>
                      </a:endParaRPr>
                    </a:p>
                  </a:txBody>
                  <a:tcPr marL="5135" marR="5135" marT="513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fontAlgn="b"/>
                      <a:r>
                        <a:rPr lang="en-GB" sz="800" b="1" i="0" u="none" strike="noStrike" dirty="0" smtClean="0">
                          <a:solidFill>
                            <a:schemeClr val="bg1"/>
                          </a:solidFill>
                          <a:effectLst/>
                          <a:latin typeface="Calibri" panose="020F0502020204030204" pitchFamily="34" charset="0"/>
                        </a:rPr>
                        <a:t>07-Jul</a:t>
                      </a:r>
                      <a:endParaRPr lang="en-GB" sz="800" b="1" i="0" u="none" strike="noStrike" dirty="0">
                        <a:solidFill>
                          <a:schemeClr val="bg1"/>
                        </a:solidFill>
                        <a:effectLst/>
                        <a:latin typeface="Calibri" panose="020F0502020204030204" pitchFamily="34" charset="0"/>
                      </a:endParaRPr>
                    </a:p>
                  </a:txBody>
                  <a:tcPr marL="5135" marR="5135" marT="5135"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fontAlgn="b"/>
                      <a:r>
                        <a:rPr lang="en-GB" sz="800" b="1" i="0" u="none" strike="noStrike" dirty="0" smtClean="0">
                          <a:solidFill>
                            <a:schemeClr val="bg1"/>
                          </a:solidFill>
                          <a:effectLst/>
                          <a:latin typeface="Calibri" panose="020F0502020204030204" pitchFamily="34" charset="0"/>
                        </a:rPr>
                        <a:t>08-Jul</a:t>
                      </a:r>
                      <a:endParaRPr lang="en-GB" sz="800" b="1" i="0" u="none" strike="noStrike" dirty="0">
                        <a:solidFill>
                          <a:schemeClr val="bg1"/>
                        </a:solidFill>
                        <a:effectLst/>
                        <a:latin typeface="Calibri" panose="020F0502020204030204" pitchFamily="34" charset="0"/>
                      </a:endParaRPr>
                    </a:p>
                  </a:txBody>
                  <a:tcPr marL="5135" marR="5135" marT="5135" marB="0" anchor="ctr">
                    <a:lnL w="1270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fontAlgn="b"/>
                      <a:r>
                        <a:rPr lang="en-GB" sz="800" b="1" i="0" u="none" strike="noStrike" dirty="0" smtClean="0">
                          <a:solidFill>
                            <a:schemeClr val="bg1"/>
                          </a:solidFill>
                          <a:effectLst/>
                          <a:latin typeface="Calibri" panose="020F0502020204030204" pitchFamily="34" charset="0"/>
                        </a:rPr>
                        <a:t>09-Jul</a:t>
                      </a:r>
                      <a:endParaRPr lang="en-GB" sz="800" b="1" i="0" u="none" strike="noStrike" dirty="0">
                        <a:solidFill>
                          <a:schemeClr val="bg1"/>
                        </a:solidFill>
                        <a:effectLst/>
                        <a:latin typeface="Calibri" panose="020F0502020204030204" pitchFamily="34" charset="0"/>
                      </a:endParaRPr>
                    </a:p>
                  </a:txBody>
                  <a:tcPr marL="5135" marR="5135" marT="513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fontAlgn="b"/>
                      <a:r>
                        <a:rPr lang="en-GB" sz="800" b="1" i="0" u="none" strike="noStrike" dirty="0" smtClean="0">
                          <a:solidFill>
                            <a:schemeClr val="bg1"/>
                          </a:solidFill>
                          <a:effectLst/>
                          <a:latin typeface="Calibri" panose="020F0502020204030204" pitchFamily="34" charset="0"/>
                        </a:rPr>
                        <a:t>10-Jul</a:t>
                      </a:r>
                      <a:endParaRPr lang="en-GB" sz="800" b="1" i="0" u="none" strike="noStrike" dirty="0">
                        <a:solidFill>
                          <a:schemeClr val="bg1"/>
                        </a:solidFill>
                        <a:effectLst/>
                        <a:latin typeface="Calibri" panose="020F0502020204030204" pitchFamily="34" charset="0"/>
                      </a:endParaRPr>
                    </a:p>
                  </a:txBody>
                  <a:tcPr marL="5135" marR="5135" marT="513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marL="0" algn="ctr" defTabSz="914400" rtl="0" eaLnBrk="1" fontAlgn="b" latinLnBrk="0" hangingPunct="1"/>
                      <a:r>
                        <a:rPr lang="en-GB" sz="800" b="1" i="0" u="none" strike="noStrike" kern="1200" dirty="0" smtClean="0">
                          <a:solidFill>
                            <a:schemeClr val="bg1"/>
                          </a:solidFill>
                          <a:effectLst/>
                          <a:latin typeface="Calibri" panose="020F0502020204030204" pitchFamily="34" charset="0"/>
                          <a:ea typeface="+mn-ea"/>
                          <a:cs typeface="+mn-cs"/>
                        </a:rPr>
                        <a:t>11-Jul</a:t>
                      </a:r>
                      <a:endParaRPr lang="en-GB" sz="800" b="1" i="0" u="none" strike="noStrike" kern="1200" dirty="0">
                        <a:solidFill>
                          <a:schemeClr val="bg1"/>
                        </a:solidFill>
                        <a:effectLst/>
                        <a:latin typeface="Calibri" panose="020F0502020204030204" pitchFamily="34" charset="0"/>
                        <a:ea typeface="+mn-ea"/>
                        <a:cs typeface="+mn-cs"/>
                      </a:endParaRPr>
                    </a:p>
                  </a:txBody>
                  <a:tcPr marL="5135" marR="5135" marT="513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marL="0" algn="ctr" defTabSz="914400" rtl="0" eaLnBrk="1" fontAlgn="b" latinLnBrk="0" hangingPunct="1"/>
                      <a:r>
                        <a:rPr lang="en-GB" sz="800" b="1" i="0" u="none" strike="noStrike" kern="1200" dirty="0" smtClean="0">
                          <a:solidFill>
                            <a:schemeClr val="bg1"/>
                          </a:solidFill>
                          <a:effectLst/>
                          <a:latin typeface="Calibri" panose="020F0502020204030204" pitchFamily="34" charset="0"/>
                          <a:ea typeface="+mn-ea"/>
                          <a:cs typeface="+mn-cs"/>
                        </a:rPr>
                        <a:t>12-Jul</a:t>
                      </a:r>
                      <a:endParaRPr lang="en-GB" sz="800" b="1" i="0" u="none" strike="noStrike" kern="1200" dirty="0">
                        <a:solidFill>
                          <a:schemeClr val="bg1"/>
                        </a:solidFill>
                        <a:effectLst/>
                        <a:latin typeface="Calibri" panose="020F0502020204030204" pitchFamily="34" charset="0"/>
                        <a:ea typeface="+mn-ea"/>
                        <a:cs typeface="+mn-cs"/>
                      </a:endParaRPr>
                    </a:p>
                  </a:txBody>
                  <a:tcPr marL="5135" marR="5135" marT="513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marL="0" algn="ctr" defTabSz="914400" rtl="0" eaLnBrk="1" fontAlgn="b" latinLnBrk="0" hangingPunct="1"/>
                      <a:r>
                        <a:rPr lang="en-GB" sz="800" b="1" i="0" u="none" strike="noStrike" kern="1200" dirty="0" smtClean="0">
                          <a:solidFill>
                            <a:schemeClr val="bg1"/>
                          </a:solidFill>
                          <a:effectLst/>
                          <a:latin typeface="Calibri" panose="020F0502020204030204" pitchFamily="34" charset="0"/>
                          <a:ea typeface="+mn-ea"/>
                          <a:cs typeface="+mn-cs"/>
                        </a:rPr>
                        <a:t>13-Jul</a:t>
                      </a:r>
                      <a:endParaRPr lang="en-GB" sz="800" b="1" i="0" u="none" strike="noStrike" kern="1200" dirty="0">
                        <a:solidFill>
                          <a:schemeClr val="bg1"/>
                        </a:solidFill>
                        <a:effectLst/>
                        <a:latin typeface="Calibri" panose="020F0502020204030204" pitchFamily="34" charset="0"/>
                        <a:ea typeface="+mn-ea"/>
                        <a:cs typeface="+mn-cs"/>
                      </a:endParaRPr>
                    </a:p>
                  </a:txBody>
                  <a:tcPr marL="5135" marR="5135" marT="513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marL="0" algn="ctr" defTabSz="914400" rtl="0" eaLnBrk="1" fontAlgn="b" latinLnBrk="0" hangingPunct="1"/>
                      <a:r>
                        <a:rPr lang="en-GB" sz="800" b="1" i="0" u="none" strike="noStrike" kern="1200" dirty="0" smtClean="0">
                          <a:solidFill>
                            <a:schemeClr val="bg1"/>
                          </a:solidFill>
                          <a:effectLst/>
                          <a:latin typeface="Calibri" panose="020F0502020204030204" pitchFamily="34" charset="0"/>
                          <a:ea typeface="+mn-ea"/>
                          <a:cs typeface="+mn-cs"/>
                        </a:rPr>
                        <a:t>14-Jul</a:t>
                      </a:r>
                      <a:endParaRPr lang="en-GB" sz="800" b="1" i="0" u="none" strike="noStrike" kern="1200" dirty="0">
                        <a:solidFill>
                          <a:schemeClr val="bg1"/>
                        </a:solidFill>
                        <a:effectLst/>
                        <a:latin typeface="Calibri" panose="020F0502020204030204" pitchFamily="34" charset="0"/>
                        <a:ea typeface="+mn-ea"/>
                        <a:cs typeface="+mn-cs"/>
                      </a:endParaRPr>
                    </a:p>
                  </a:txBody>
                  <a:tcPr marL="5135" marR="5135" marT="513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marL="0" algn="ctr" defTabSz="914400" rtl="0" eaLnBrk="1" fontAlgn="b" latinLnBrk="0" hangingPunct="1"/>
                      <a:r>
                        <a:rPr lang="en-GB" sz="800" b="1" i="0" u="none" strike="noStrike" kern="1200" dirty="0" smtClean="0">
                          <a:solidFill>
                            <a:schemeClr val="bg1"/>
                          </a:solidFill>
                          <a:effectLst/>
                          <a:latin typeface="Calibri" panose="020F0502020204030204" pitchFamily="34" charset="0"/>
                          <a:ea typeface="+mn-ea"/>
                          <a:cs typeface="+mn-cs"/>
                        </a:rPr>
                        <a:t>15-Jul</a:t>
                      </a:r>
                      <a:endParaRPr lang="en-GB" sz="800" b="1" i="0" u="none" strike="noStrike" kern="1200" dirty="0">
                        <a:solidFill>
                          <a:schemeClr val="bg1"/>
                        </a:solidFill>
                        <a:effectLst/>
                        <a:latin typeface="Calibri" panose="020F0502020204030204" pitchFamily="34" charset="0"/>
                        <a:ea typeface="+mn-ea"/>
                        <a:cs typeface="+mn-cs"/>
                      </a:endParaRPr>
                    </a:p>
                  </a:txBody>
                  <a:tcPr marL="5135" marR="5135" marT="513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marL="0" algn="ctr" defTabSz="914400" rtl="0" eaLnBrk="1" fontAlgn="b" latinLnBrk="0" hangingPunct="1"/>
                      <a:r>
                        <a:rPr lang="en-GB" sz="800" b="1" i="0" u="none" strike="noStrike" kern="1200" dirty="0" smtClean="0">
                          <a:solidFill>
                            <a:schemeClr val="bg1"/>
                          </a:solidFill>
                          <a:effectLst/>
                          <a:latin typeface="Calibri" panose="020F0502020204030204" pitchFamily="34" charset="0"/>
                          <a:ea typeface="+mn-ea"/>
                          <a:cs typeface="+mn-cs"/>
                        </a:rPr>
                        <a:t>16-Jul</a:t>
                      </a:r>
                      <a:endParaRPr lang="en-GB" sz="800" b="1" i="0" u="none" strike="noStrike" kern="1200" dirty="0">
                        <a:solidFill>
                          <a:schemeClr val="bg1"/>
                        </a:solidFill>
                        <a:effectLst/>
                        <a:latin typeface="Calibri" panose="020F0502020204030204" pitchFamily="34" charset="0"/>
                        <a:ea typeface="+mn-ea"/>
                        <a:cs typeface="+mn-cs"/>
                      </a:endParaRPr>
                    </a:p>
                  </a:txBody>
                  <a:tcPr marL="5135" marR="5135" marT="513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marL="0" algn="ctr" defTabSz="914400" rtl="0" eaLnBrk="1" fontAlgn="b" latinLnBrk="0" hangingPunct="1"/>
                      <a:r>
                        <a:rPr lang="en-GB" sz="800" b="1" i="0" u="none" strike="noStrike" kern="1200" dirty="0" smtClean="0">
                          <a:solidFill>
                            <a:schemeClr val="bg1"/>
                          </a:solidFill>
                          <a:effectLst/>
                          <a:latin typeface="Calibri" panose="020F0502020204030204" pitchFamily="34" charset="0"/>
                          <a:ea typeface="+mn-ea"/>
                          <a:cs typeface="+mn-cs"/>
                        </a:rPr>
                        <a:t>17-Jul</a:t>
                      </a:r>
                      <a:endParaRPr lang="en-GB" sz="800" b="1" i="0" u="none" strike="noStrike" kern="1200" dirty="0">
                        <a:solidFill>
                          <a:schemeClr val="bg1"/>
                        </a:solidFill>
                        <a:effectLst/>
                        <a:latin typeface="Calibri" panose="020F0502020204030204" pitchFamily="34" charset="0"/>
                        <a:ea typeface="+mn-ea"/>
                        <a:cs typeface="+mn-cs"/>
                      </a:endParaRPr>
                    </a:p>
                  </a:txBody>
                  <a:tcPr marL="5135" marR="5135" marT="513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fontAlgn="b"/>
                      <a:r>
                        <a:rPr lang="en-GB" sz="800" b="1" i="0" u="none" strike="noStrike" dirty="0" smtClean="0">
                          <a:solidFill>
                            <a:schemeClr val="bg1"/>
                          </a:solidFill>
                          <a:effectLst/>
                          <a:latin typeface="Calibri" panose="020F0502020204030204" pitchFamily="34" charset="0"/>
                        </a:rPr>
                        <a:t>18-Jul</a:t>
                      </a:r>
                      <a:endParaRPr lang="en-GB" sz="800" b="1" i="0" u="none" strike="noStrike" dirty="0">
                        <a:solidFill>
                          <a:schemeClr val="bg1"/>
                        </a:solidFill>
                        <a:effectLst/>
                        <a:latin typeface="Calibri" panose="020F0502020204030204" pitchFamily="34" charset="0"/>
                      </a:endParaRPr>
                    </a:p>
                  </a:txBody>
                  <a:tcPr marL="5135" marR="5135" marT="513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fontAlgn="b"/>
                      <a:r>
                        <a:rPr lang="en-GB" sz="800" b="1" i="0" u="none" strike="noStrike" dirty="0" smtClean="0">
                          <a:solidFill>
                            <a:schemeClr val="bg1"/>
                          </a:solidFill>
                          <a:effectLst/>
                          <a:latin typeface="Calibri" panose="020F0502020204030204" pitchFamily="34" charset="0"/>
                        </a:rPr>
                        <a:t>19-Jul</a:t>
                      </a:r>
                      <a:endParaRPr lang="en-GB" sz="800" b="1" i="0" u="none" strike="noStrike" dirty="0">
                        <a:solidFill>
                          <a:schemeClr val="bg1"/>
                        </a:solidFill>
                        <a:effectLst/>
                        <a:latin typeface="Calibri" panose="020F0502020204030204" pitchFamily="34" charset="0"/>
                      </a:endParaRPr>
                    </a:p>
                  </a:txBody>
                  <a:tcPr marL="5135" marR="5135" marT="513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fontAlgn="b"/>
                      <a:r>
                        <a:rPr lang="en-GB" sz="800" b="1" i="0" u="none" strike="noStrike" dirty="0" smtClean="0">
                          <a:solidFill>
                            <a:schemeClr val="bg1"/>
                          </a:solidFill>
                          <a:effectLst/>
                          <a:latin typeface="Calibri" panose="020F0502020204030204" pitchFamily="34" charset="0"/>
                        </a:rPr>
                        <a:t>20-Jul</a:t>
                      </a:r>
                      <a:endParaRPr lang="en-GB" sz="800" b="1" i="0" u="none" strike="noStrike" dirty="0">
                        <a:solidFill>
                          <a:schemeClr val="bg1"/>
                        </a:solidFill>
                        <a:effectLst/>
                        <a:latin typeface="Calibri" panose="020F0502020204030204" pitchFamily="34" charset="0"/>
                      </a:endParaRPr>
                    </a:p>
                  </a:txBody>
                  <a:tcPr marL="5135" marR="5135" marT="513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fontAlgn="b"/>
                      <a:r>
                        <a:rPr lang="en-GB" sz="800" b="1" i="0" u="none" strike="noStrike" dirty="0" smtClean="0">
                          <a:solidFill>
                            <a:schemeClr val="bg1"/>
                          </a:solidFill>
                          <a:effectLst/>
                          <a:latin typeface="Calibri" panose="020F0502020204030204" pitchFamily="34" charset="0"/>
                        </a:rPr>
                        <a:t>21-Jul</a:t>
                      </a:r>
                      <a:endParaRPr lang="en-GB" sz="800" b="1" i="0" u="none" strike="noStrike" dirty="0">
                        <a:solidFill>
                          <a:schemeClr val="bg1"/>
                        </a:solidFill>
                        <a:effectLst/>
                        <a:latin typeface="Calibri" panose="020F0502020204030204" pitchFamily="34" charset="0"/>
                      </a:endParaRPr>
                    </a:p>
                  </a:txBody>
                  <a:tcPr marL="5135" marR="5135" marT="513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fontAlgn="b"/>
                      <a:r>
                        <a:rPr lang="en-GB" sz="800" b="1" i="0" u="none" strike="noStrike" dirty="0" smtClean="0">
                          <a:solidFill>
                            <a:schemeClr val="bg1"/>
                          </a:solidFill>
                          <a:effectLst/>
                          <a:latin typeface="Calibri" panose="020F0502020204030204" pitchFamily="34" charset="0"/>
                        </a:rPr>
                        <a:t>22-Jul</a:t>
                      </a:r>
                      <a:endParaRPr lang="en-GB" sz="800" b="1" i="0" u="none" strike="noStrike" dirty="0">
                        <a:solidFill>
                          <a:schemeClr val="bg1"/>
                        </a:solidFill>
                        <a:effectLst/>
                        <a:latin typeface="Calibri" panose="020F0502020204030204" pitchFamily="34" charset="0"/>
                      </a:endParaRPr>
                    </a:p>
                  </a:txBody>
                  <a:tcPr marL="5135" marR="5135" marT="513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rtl="0" fontAlgn="b"/>
                      <a:r>
                        <a:rPr lang="en-GB" sz="800" b="1" i="0" u="none" strike="noStrike" dirty="0">
                          <a:solidFill>
                            <a:srgbClr val="FFFFFF"/>
                          </a:solidFill>
                          <a:effectLst/>
                          <a:latin typeface="Calibri" panose="020F0502020204030204" pitchFamily="34" charset="0"/>
                        </a:rPr>
                        <a:t>23-Jul</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a:noFill/>
                    </a:lnB>
                    <a:lnTlToBr w="12700" cmpd="sng">
                      <a:noFill/>
                      <a:prstDash val="solid"/>
                    </a:lnTlToBr>
                    <a:lnBlToTr w="12700" cmpd="sng">
                      <a:noFill/>
                      <a:prstDash val="solid"/>
                    </a:lnBlToTr>
                    <a:solidFill>
                      <a:srgbClr val="FF9999"/>
                    </a:solidFill>
                  </a:tcPr>
                </a:tc>
                <a:tc>
                  <a:txBody>
                    <a:bodyPr/>
                    <a:lstStyle/>
                    <a:p>
                      <a:pPr algn="ctr" rtl="0" fontAlgn="b"/>
                      <a:r>
                        <a:rPr lang="en-GB" sz="800" b="1" i="0" u="none" strike="noStrike" dirty="0">
                          <a:solidFill>
                            <a:srgbClr val="FFFFFF"/>
                          </a:solidFill>
                          <a:effectLst/>
                          <a:latin typeface="Calibri" panose="020F0502020204030204" pitchFamily="34" charset="0"/>
                        </a:rPr>
                        <a:t>24-Jul</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a:noFill/>
                    </a:lnB>
                    <a:lnTlToBr w="12700" cmpd="sng">
                      <a:noFill/>
                      <a:prstDash val="solid"/>
                    </a:lnTlToBr>
                    <a:lnBlToTr w="12700" cmpd="sng">
                      <a:noFill/>
                      <a:prstDash val="solid"/>
                    </a:lnBlToTr>
                    <a:solidFill>
                      <a:srgbClr val="FF9999"/>
                    </a:solidFill>
                  </a:tcPr>
                </a:tc>
                <a:tc>
                  <a:txBody>
                    <a:bodyPr/>
                    <a:lstStyle/>
                    <a:p>
                      <a:pPr algn="ctr" rtl="0" fontAlgn="b"/>
                      <a:r>
                        <a:rPr lang="en-GB" sz="800" b="1" i="0" u="none" strike="noStrike" dirty="0">
                          <a:solidFill>
                            <a:srgbClr val="FFFFFF"/>
                          </a:solidFill>
                          <a:effectLst/>
                          <a:latin typeface="Calibri" panose="020F0502020204030204" pitchFamily="34" charset="0"/>
                        </a:rPr>
                        <a:t>25-Jul</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a:noFill/>
                    </a:lnB>
                    <a:lnTlToBr w="12700" cmpd="sng">
                      <a:noFill/>
                      <a:prstDash val="solid"/>
                    </a:lnTlToBr>
                    <a:lnBlToTr w="12700" cmpd="sng">
                      <a:noFill/>
                      <a:prstDash val="solid"/>
                    </a:lnBlToTr>
                    <a:solidFill>
                      <a:srgbClr val="FF9999"/>
                    </a:solidFill>
                  </a:tcPr>
                </a:tc>
                <a:tc>
                  <a:txBody>
                    <a:bodyPr/>
                    <a:lstStyle/>
                    <a:p>
                      <a:pPr algn="ctr" rtl="0" fontAlgn="b"/>
                      <a:r>
                        <a:rPr lang="en-GB" sz="800" b="1" i="0" u="none" strike="noStrike" dirty="0">
                          <a:solidFill>
                            <a:srgbClr val="FFFFFF"/>
                          </a:solidFill>
                          <a:effectLst/>
                          <a:latin typeface="Calibri" panose="020F0502020204030204" pitchFamily="34" charset="0"/>
                        </a:rPr>
                        <a:t>26-Jul</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a:noFill/>
                    </a:lnB>
                    <a:lnTlToBr w="12700" cmpd="sng">
                      <a:noFill/>
                      <a:prstDash val="solid"/>
                    </a:lnTlToBr>
                    <a:lnBlToTr w="12700" cmpd="sng">
                      <a:noFill/>
                      <a:prstDash val="solid"/>
                    </a:lnBlToTr>
                    <a:solidFill>
                      <a:srgbClr val="FF9999"/>
                    </a:solidFill>
                  </a:tcPr>
                </a:tc>
                <a:tc>
                  <a:txBody>
                    <a:bodyPr/>
                    <a:lstStyle/>
                    <a:p>
                      <a:pPr algn="ctr" rtl="0" fontAlgn="b"/>
                      <a:r>
                        <a:rPr lang="en-GB" sz="800" b="1" i="0" u="none" strike="noStrike" dirty="0">
                          <a:solidFill>
                            <a:srgbClr val="FFFFFF"/>
                          </a:solidFill>
                          <a:effectLst/>
                          <a:latin typeface="Calibri" panose="020F0502020204030204" pitchFamily="34" charset="0"/>
                        </a:rPr>
                        <a:t>27-Jul</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a:noFill/>
                    </a:lnB>
                    <a:lnTlToBr w="12700" cmpd="sng">
                      <a:noFill/>
                      <a:prstDash val="solid"/>
                    </a:lnTlToBr>
                    <a:lnBlToTr w="12700" cmpd="sng">
                      <a:noFill/>
                      <a:prstDash val="solid"/>
                    </a:lnBlToTr>
                    <a:solidFill>
                      <a:srgbClr val="FF9999"/>
                    </a:solidFill>
                  </a:tcPr>
                </a:tc>
                <a:tc>
                  <a:txBody>
                    <a:bodyPr/>
                    <a:lstStyle/>
                    <a:p>
                      <a:pPr algn="ctr" rtl="0" fontAlgn="b"/>
                      <a:r>
                        <a:rPr lang="en-GB" sz="800" b="1" i="0" u="none" strike="noStrike" dirty="0">
                          <a:solidFill>
                            <a:srgbClr val="FFFFFF"/>
                          </a:solidFill>
                          <a:effectLst/>
                          <a:latin typeface="Calibri" panose="020F0502020204030204" pitchFamily="34" charset="0"/>
                        </a:rPr>
                        <a:t>28-Jul</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a:noFill/>
                    </a:lnB>
                    <a:lnTlToBr w="12700" cmpd="sng">
                      <a:noFill/>
                      <a:prstDash val="solid"/>
                    </a:lnTlToBr>
                    <a:lnBlToTr w="12700" cmpd="sng">
                      <a:noFill/>
                      <a:prstDash val="solid"/>
                    </a:lnBlToTr>
                    <a:solidFill>
                      <a:srgbClr val="FF9999"/>
                    </a:solidFill>
                  </a:tcPr>
                </a:tc>
                <a:tc>
                  <a:txBody>
                    <a:bodyPr/>
                    <a:lstStyle/>
                    <a:p>
                      <a:pPr algn="ctr" rtl="0" fontAlgn="b"/>
                      <a:r>
                        <a:rPr lang="en-GB" sz="800" b="1" i="0" u="none" strike="noStrike" dirty="0">
                          <a:solidFill>
                            <a:srgbClr val="FFFFFF"/>
                          </a:solidFill>
                          <a:effectLst/>
                          <a:latin typeface="Calibri" panose="020F0502020204030204" pitchFamily="34" charset="0"/>
                        </a:rPr>
                        <a:t>29-Jul</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a:noFill/>
                    </a:lnB>
                    <a:lnTlToBr w="12700" cmpd="sng">
                      <a:noFill/>
                      <a:prstDash val="solid"/>
                    </a:lnTlToBr>
                    <a:lnBlToTr w="12700" cmpd="sng">
                      <a:noFill/>
                      <a:prstDash val="solid"/>
                    </a:lnBlToTr>
                    <a:solidFill>
                      <a:srgbClr val="FF9999"/>
                    </a:solidFill>
                  </a:tcPr>
                </a:tc>
                <a:tc>
                  <a:txBody>
                    <a:bodyPr/>
                    <a:lstStyle/>
                    <a:p>
                      <a:pPr algn="ctr" fontAlgn="b"/>
                      <a:r>
                        <a:rPr lang="en-GB" sz="800" b="1" i="0" u="none" strike="noStrike" dirty="0" smtClean="0">
                          <a:solidFill>
                            <a:schemeClr val="bg1"/>
                          </a:solidFill>
                          <a:effectLst/>
                          <a:latin typeface="Calibri" panose="020F0502020204030204" pitchFamily="34" charset="0"/>
                        </a:rPr>
                        <a:t>30-Jul</a:t>
                      </a:r>
                      <a:endParaRPr lang="en-GB" sz="800" b="1" i="0" u="none" strike="noStrike" dirty="0">
                        <a:solidFill>
                          <a:schemeClr val="bg1"/>
                        </a:solidFill>
                        <a:effectLst/>
                        <a:latin typeface="Calibri" panose="020F0502020204030204" pitchFamily="34" charset="0"/>
                      </a:endParaRPr>
                    </a:p>
                  </a:txBody>
                  <a:tcPr marL="5135" marR="5135" marT="513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a:noFill/>
                    </a:lnB>
                    <a:lnTlToBr w="12700" cmpd="sng">
                      <a:noFill/>
                      <a:prstDash val="solid"/>
                    </a:lnTlToBr>
                    <a:lnBlToTr w="12700" cmpd="sng">
                      <a:noFill/>
                      <a:prstDash val="solid"/>
                    </a:lnBlToTr>
                    <a:solidFill>
                      <a:srgbClr val="FF9999"/>
                    </a:solidFill>
                  </a:tcPr>
                </a:tc>
                <a:tc>
                  <a:txBody>
                    <a:bodyPr/>
                    <a:lstStyle/>
                    <a:p>
                      <a:pPr algn="ctr" fontAlgn="b"/>
                      <a:r>
                        <a:rPr lang="en-GB" sz="800" b="1" i="0" u="none" strike="noStrike" dirty="0" smtClean="0">
                          <a:solidFill>
                            <a:schemeClr val="bg1"/>
                          </a:solidFill>
                          <a:effectLst/>
                          <a:latin typeface="Calibri" panose="020F0502020204030204" pitchFamily="34" charset="0"/>
                        </a:rPr>
                        <a:t>31-Jul</a:t>
                      </a:r>
                      <a:endParaRPr lang="en-GB" sz="800" b="1" i="0" u="none" strike="noStrike" dirty="0">
                        <a:solidFill>
                          <a:schemeClr val="bg1"/>
                        </a:solidFill>
                        <a:effectLst/>
                        <a:latin typeface="Calibri" panose="020F0502020204030204" pitchFamily="34" charset="0"/>
                      </a:endParaRPr>
                    </a:p>
                  </a:txBody>
                  <a:tcPr marL="5135" marR="5135" marT="513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9999"/>
                    </a:solidFill>
                  </a:tcPr>
                </a:tc>
              </a:tr>
              <a:tr h="164354">
                <a:tc>
                  <a:txBody>
                    <a:bodyPr/>
                    <a:lstStyle/>
                    <a:p>
                      <a:pPr algn="ctr" rtl="0" fontAlgn="b"/>
                      <a:r>
                        <a:rPr lang="en-GB" sz="800" b="1" i="0" u="none" strike="noStrike" dirty="0" smtClean="0">
                          <a:solidFill>
                            <a:srgbClr val="FFFFFF"/>
                          </a:solidFill>
                          <a:effectLst/>
                          <a:latin typeface="Calibri" panose="020F0502020204030204" pitchFamily="34" charset="0"/>
                        </a:rPr>
                        <a:t>2020</a:t>
                      </a:r>
                      <a:endParaRPr lang="en-GB" sz="800" b="1" i="0" u="none" strike="noStrike" dirty="0">
                        <a:solidFill>
                          <a:srgbClr val="FFFFFF"/>
                        </a:solidFill>
                        <a:effectLst/>
                        <a:latin typeface="Calibri" panose="020F0502020204030204" pitchFamily="34" charset="0"/>
                      </a:endParaRPr>
                    </a:p>
                  </a:txBody>
                  <a:tcPr marL="5135" marR="5135" marT="5135"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fontAlgn="b"/>
                      <a:r>
                        <a:rPr lang="en-GB" sz="800" b="0" i="0" u="none" strike="noStrike">
                          <a:solidFill>
                            <a:srgbClr val="000000"/>
                          </a:solidFill>
                          <a:effectLst/>
                          <a:latin typeface="Calibri" panose="020F0502020204030204" pitchFamily="34" charset="0"/>
                        </a:rPr>
                        <a:t>0</a:t>
                      </a:r>
                    </a:p>
                  </a:txBody>
                  <a:tcPr marL="7620" marR="7620" marT="762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GB" sz="800" b="0" i="0" u="none" strike="noStrike">
                          <a:solidFill>
                            <a:srgbClr val="000000"/>
                          </a:solidFill>
                          <a:effectLst/>
                          <a:latin typeface="Calibri" panose="020F0502020204030204" pitchFamily="34" charset="0"/>
                        </a:rPr>
                        <a:t>3</a:t>
                      </a:r>
                    </a:p>
                  </a:txBody>
                  <a:tcPr marL="7620" marR="7620" marT="7620" marB="0" anchor="b">
                    <a:lnL w="12700" cap="flat" cmpd="sng" algn="ctr">
                      <a:solidFill>
                        <a:schemeClr val="bg2"/>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GB" sz="800" b="0" i="0" u="none" strike="noStrike">
                          <a:solidFill>
                            <a:srgbClr val="000000"/>
                          </a:solidFill>
                          <a:effectLst/>
                          <a:latin typeface="Calibri" panose="020F0502020204030204" pitchFamily="34" charset="0"/>
                        </a:rPr>
                        <a:t>0</a:t>
                      </a:r>
                    </a:p>
                  </a:txBody>
                  <a:tcPr marL="7620" marR="7620" marT="7620"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GB" sz="800" b="0" i="0" u="none" strike="noStrike">
                          <a:solidFill>
                            <a:srgbClr val="000000"/>
                          </a:solidFill>
                          <a:effectLst/>
                          <a:latin typeface="Calibri" panose="020F0502020204030204" pitchFamily="34" charset="0"/>
                        </a:rPr>
                        <a:t>6</a:t>
                      </a:r>
                    </a:p>
                  </a:txBody>
                  <a:tcPr marL="7620" marR="7620" marT="7620"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Calibri" panose="020F0502020204030204" pitchFamily="34" charset="0"/>
                        </a:rPr>
                        <a:t>1</a:t>
                      </a:r>
                    </a:p>
                  </a:txBody>
                  <a:tcPr marL="7620" marR="7620" marT="7620"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Calibri" panose="020F0502020204030204" pitchFamily="34" charset="0"/>
                        </a:rPr>
                        <a:t>2</a:t>
                      </a:r>
                    </a:p>
                  </a:txBody>
                  <a:tcPr marL="7620" marR="7620" marT="7620"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Calibri" panose="020F0502020204030204" pitchFamily="34" charset="0"/>
                        </a:rPr>
                        <a:t>3</a:t>
                      </a:r>
                    </a:p>
                  </a:txBody>
                  <a:tcPr marL="7620" marR="7620" marT="7620" marB="0" anchor="b">
                    <a:lnL w="635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Calibri" panose="020F0502020204030204" pitchFamily="34" charset="0"/>
                        </a:rPr>
                        <a:t>0</a:t>
                      </a:r>
                    </a:p>
                  </a:txBody>
                  <a:tcPr marL="7620" marR="7620" marT="7620" marB="0" anchor="b">
                    <a:lnL w="1270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Calibri" panose="020F0502020204030204" pitchFamily="34" charset="0"/>
                        </a:rPr>
                        <a:t>0</a:t>
                      </a:r>
                    </a:p>
                  </a:txBody>
                  <a:tcPr marL="7620" marR="7620" marT="7620"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Calibri" panose="020F0502020204030204" pitchFamily="34" charset="0"/>
                        </a:rPr>
                        <a:t>0</a:t>
                      </a:r>
                    </a:p>
                  </a:txBody>
                  <a:tcPr marL="7620" marR="7620" marT="7620"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Calibri" panose="020F0502020204030204" pitchFamily="34" charset="0"/>
                        </a:rPr>
                        <a:t>2</a:t>
                      </a:r>
                    </a:p>
                  </a:txBody>
                  <a:tcPr marL="7620" marR="7620" marT="7620"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Calibri" panose="020F0502020204030204" pitchFamily="34" charset="0"/>
                        </a:rPr>
                        <a:t>1</a:t>
                      </a:r>
                    </a:p>
                  </a:txBody>
                  <a:tcPr marL="7620" marR="7620" marT="7620"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dirty="0">
                          <a:solidFill>
                            <a:srgbClr val="000000"/>
                          </a:solidFill>
                          <a:effectLst/>
                          <a:latin typeface="Calibri" panose="020F0502020204030204" pitchFamily="34" charset="0"/>
                        </a:rPr>
                        <a:t>3</a:t>
                      </a:r>
                    </a:p>
                  </a:txBody>
                  <a:tcPr marL="7620" marR="7620" marT="7620"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Calibri" panose="020F0502020204030204" pitchFamily="34" charset="0"/>
                        </a:rPr>
                        <a:t>0</a:t>
                      </a:r>
                    </a:p>
                  </a:txBody>
                  <a:tcPr marL="7620" marR="7620" marT="7620"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Calibri" panose="020F0502020204030204" pitchFamily="34" charset="0"/>
                        </a:rPr>
                        <a:t>0</a:t>
                      </a:r>
                    </a:p>
                  </a:txBody>
                  <a:tcPr marL="7620" marR="7620" marT="7620"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Calibri" panose="020F0502020204030204" pitchFamily="34" charset="0"/>
                        </a:rPr>
                        <a:t>2</a:t>
                      </a:r>
                    </a:p>
                  </a:txBody>
                  <a:tcPr marL="7620" marR="7620" marT="7620"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Calibri" panose="020F0502020204030204" pitchFamily="34" charset="0"/>
                        </a:rPr>
                        <a:t>0</a:t>
                      </a:r>
                    </a:p>
                  </a:txBody>
                  <a:tcPr marL="7620" marR="7620" marT="7620"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dirty="0">
                          <a:solidFill>
                            <a:srgbClr val="000000"/>
                          </a:solidFill>
                          <a:effectLst/>
                          <a:latin typeface="Calibri" panose="020F0502020204030204" pitchFamily="34" charset="0"/>
                        </a:rPr>
                        <a:t>0</a:t>
                      </a:r>
                    </a:p>
                  </a:txBody>
                  <a:tcPr marL="7620" marR="7620" marT="7620"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dirty="0">
                          <a:solidFill>
                            <a:srgbClr val="000000"/>
                          </a:solidFill>
                          <a:effectLst/>
                          <a:latin typeface="Calibri" panose="020F0502020204030204" pitchFamily="34" charset="0"/>
                        </a:rPr>
                        <a:t>0</a:t>
                      </a:r>
                    </a:p>
                  </a:txBody>
                  <a:tcPr marL="7620" marR="7620" marT="7620"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dirty="0">
                          <a:solidFill>
                            <a:srgbClr val="000000"/>
                          </a:solidFill>
                          <a:effectLst/>
                          <a:latin typeface="Calibri" panose="020F0502020204030204" pitchFamily="34" charset="0"/>
                        </a:rPr>
                        <a:t>0</a:t>
                      </a:r>
                    </a:p>
                  </a:txBody>
                  <a:tcPr marL="7620" marR="7620" marT="7620"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Calibri" panose="020F0502020204030204" pitchFamily="34" charset="0"/>
                        </a:rPr>
                        <a:t>0</a:t>
                      </a:r>
                    </a:p>
                  </a:txBody>
                  <a:tcPr marL="7620" marR="7620" marT="7620"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Calibri" panose="020F0502020204030204" pitchFamily="34" charset="0"/>
                        </a:rPr>
                        <a:t>0</a:t>
                      </a:r>
                    </a:p>
                  </a:txBody>
                  <a:tcPr marL="7620" marR="7620" marT="7620"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Calibri" panose="020F0502020204030204" pitchFamily="34" charset="0"/>
                        </a:rPr>
                        <a:t>0</a:t>
                      </a:r>
                    </a:p>
                  </a:txBody>
                  <a:tcPr marL="7620" marR="7620" marT="7620"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a:noFill/>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Calibri" panose="020F0502020204030204" pitchFamily="34" charset="0"/>
                        </a:rPr>
                        <a:t>0</a:t>
                      </a:r>
                    </a:p>
                  </a:txBody>
                  <a:tcPr marL="7620" marR="7620" marT="7620"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a:noFill/>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Calibri" panose="020F0502020204030204" pitchFamily="34" charset="0"/>
                        </a:rPr>
                        <a:t>0</a:t>
                      </a:r>
                    </a:p>
                  </a:txBody>
                  <a:tcPr marL="7620" marR="7620" marT="7620"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a:noFill/>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Calibri" panose="020F0502020204030204" pitchFamily="34" charset="0"/>
                        </a:rPr>
                        <a:t>1</a:t>
                      </a:r>
                    </a:p>
                  </a:txBody>
                  <a:tcPr marL="7620" marR="7620" marT="7620"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a:noFill/>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dirty="0">
                          <a:solidFill>
                            <a:srgbClr val="000000"/>
                          </a:solidFill>
                          <a:effectLst/>
                          <a:latin typeface="Calibri" panose="020F0502020204030204" pitchFamily="34" charset="0"/>
                        </a:rPr>
                        <a:t>0</a:t>
                      </a:r>
                    </a:p>
                  </a:txBody>
                  <a:tcPr marL="7620" marR="7620" marT="7620"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a:noFill/>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dirty="0">
                          <a:solidFill>
                            <a:srgbClr val="000000"/>
                          </a:solidFill>
                          <a:effectLst/>
                          <a:latin typeface="Calibri" panose="020F0502020204030204" pitchFamily="34" charset="0"/>
                        </a:rPr>
                        <a:t>0</a:t>
                      </a:r>
                    </a:p>
                  </a:txBody>
                  <a:tcPr marL="7620" marR="7620" marT="7620"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a:noFill/>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dirty="0">
                          <a:solidFill>
                            <a:srgbClr val="000000"/>
                          </a:solidFill>
                          <a:effectLst/>
                          <a:latin typeface="Calibri" panose="020F0502020204030204" pitchFamily="34" charset="0"/>
                        </a:rPr>
                        <a:t>0</a:t>
                      </a:r>
                    </a:p>
                  </a:txBody>
                  <a:tcPr marL="7620" marR="7620" marT="7620"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a:noFill/>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dirty="0">
                          <a:solidFill>
                            <a:srgbClr val="000000"/>
                          </a:solidFill>
                          <a:effectLst/>
                          <a:latin typeface="Calibri" panose="020F0502020204030204" pitchFamily="34" charset="0"/>
                        </a:rPr>
                        <a:t>0</a:t>
                      </a:r>
                    </a:p>
                  </a:txBody>
                  <a:tcPr marL="7620" marR="7620" marT="7620" marB="0" anchor="b">
                    <a:lnL w="6350" cap="flat" cmpd="sng" algn="ctr">
                      <a:solidFill>
                        <a:schemeClr val="bg1">
                          <a:lumMod val="8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a:noFill/>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dirty="0">
                          <a:solidFill>
                            <a:srgbClr val="000000"/>
                          </a:solidFill>
                          <a:effectLst/>
                          <a:latin typeface="Calibri" panose="020F0502020204030204" pitchFamily="34" charset="0"/>
                        </a:rPr>
                        <a:t>0</a:t>
                      </a:r>
                    </a:p>
                  </a:txBody>
                  <a:tcPr marL="7620" marR="7620" marT="7620" marB="0" anchor="b">
                    <a:lnL w="12700" cap="flat" cmpd="sng" algn="ctr">
                      <a:solidFill>
                        <a:schemeClr val="bg1">
                          <a:lumMod val="9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a:noFill/>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r>
              <a:tr h="164354">
                <a:tc>
                  <a:txBody>
                    <a:bodyPr/>
                    <a:lstStyle/>
                    <a:p>
                      <a:pPr algn="ctr" rtl="0" fontAlgn="b"/>
                      <a:r>
                        <a:rPr lang="en-GB" sz="800" b="1" i="0" u="none" strike="noStrike" dirty="0" smtClean="0">
                          <a:solidFill>
                            <a:srgbClr val="FFFFFF"/>
                          </a:solidFill>
                          <a:effectLst/>
                          <a:latin typeface="Calibri" panose="020F0502020204030204" pitchFamily="34" charset="0"/>
                        </a:rPr>
                        <a:t>August</a:t>
                      </a:r>
                      <a:endParaRPr lang="en-GB" sz="800" b="1" i="0" u="none" strike="noStrike" dirty="0">
                        <a:solidFill>
                          <a:srgbClr val="FFFFFF"/>
                        </a:solidFill>
                        <a:effectLst/>
                        <a:latin typeface="Calibri" panose="020F0502020204030204" pitchFamily="34" charset="0"/>
                      </a:endParaRPr>
                    </a:p>
                  </a:txBody>
                  <a:tcPr marL="5135" marR="5135" marT="5135"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fontAlgn="b"/>
                      <a:r>
                        <a:rPr lang="en-GB" sz="800" b="1" i="0" u="none" strike="noStrike" dirty="0" smtClean="0">
                          <a:solidFill>
                            <a:schemeClr val="bg1"/>
                          </a:solidFill>
                          <a:effectLst/>
                          <a:latin typeface="Calibri" panose="020F0502020204030204" pitchFamily="34" charset="0"/>
                        </a:rPr>
                        <a:t>01-Aug</a:t>
                      </a:r>
                      <a:endParaRPr lang="en-GB" sz="800" b="1" i="0" u="none" strike="noStrike" dirty="0">
                        <a:solidFill>
                          <a:schemeClr val="bg1"/>
                        </a:solidFill>
                        <a:effectLst/>
                        <a:latin typeface="Calibri" panose="020F0502020204030204" pitchFamily="34" charset="0"/>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fontAlgn="b"/>
                      <a:r>
                        <a:rPr lang="en-GB" sz="800" b="1" i="0" u="none" strike="noStrike" dirty="0" smtClean="0">
                          <a:solidFill>
                            <a:schemeClr val="bg1"/>
                          </a:solidFill>
                          <a:effectLst/>
                          <a:latin typeface="Calibri" panose="020F0502020204030204" pitchFamily="34" charset="0"/>
                        </a:rPr>
                        <a:t>02-Aug</a:t>
                      </a:r>
                      <a:endParaRPr lang="en-GB" sz="800" b="1" i="0" u="none" strike="noStrike" dirty="0">
                        <a:solidFill>
                          <a:schemeClr val="bg1"/>
                        </a:solidFill>
                        <a:effectLst/>
                        <a:latin typeface="Calibri" panose="020F0502020204030204" pitchFamily="34" charset="0"/>
                      </a:endParaRPr>
                    </a:p>
                  </a:txBody>
                  <a:tcPr marL="9525" marR="9525" marT="9525" marB="0" anchor="ctr">
                    <a:lnL w="12700" cap="flat" cmpd="sng" algn="ctr">
                      <a:solidFill>
                        <a:schemeClr val="bg2"/>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fontAlgn="b"/>
                      <a:r>
                        <a:rPr lang="en-GB" sz="800" b="1" i="0" u="none" strike="noStrike" dirty="0" smtClean="0">
                          <a:solidFill>
                            <a:schemeClr val="bg1"/>
                          </a:solidFill>
                          <a:effectLst/>
                          <a:latin typeface="Calibri" panose="020F0502020204030204" pitchFamily="34" charset="0"/>
                        </a:rPr>
                        <a:t>03-Aug</a:t>
                      </a:r>
                      <a:endParaRPr lang="en-GB" sz="800" b="1" i="0" u="none" strike="noStrike" dirty="0">
                        <a:solidFill>
                          <a:schemeClr val="bg1"/>
                        </a:solidFill>
                        <a:effectLst/>
                        <a:latin typeface="Calibri" panose="020F0502020204030204" pitchFamily="34" charset="0"/>
                      </a:endParaRPr>
                    </a:p>
                  </a:txBody>
                  <a:tcPr marL="9525" marR="9525" marT="952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fontAlgn="b"/>
                      <a:r>
                        <a:rPr lang="en-GB" sz="800" b="1" i="0" u="none" strike="noStrike" dirty="0" smtClean="0">
                          <a:solidFill>
                            <a:schemeClr val="bg1"/>
                          </a:solidFill>
                          <a:effectLst/>
                          <a:latin typeface="Calibri" panose="020F0502020204030204" pitchFamily="34" charset="0"/>
                        </a:rPr>
                        <a:t>04-Aug</a:t>
                      </a:r>
                      <a:endParaRPr lang="en-GB" sz="800" b="1" i="0" u="none" strike="noStrike" dirty="0">
                        <a:solidFill>
                          <a:schemeClr val="bg1"/>
                        </a:solidFill>
                        <a:effectLst/>
                        <a:latin typeface="Calibri" panose="020F0502020204030204" pitchFamily="34" charset="0"/>
                      </a:endParaRPr>
                    </a:p>
                  </a:txBody>
                  <a:tcPr marL="9525" marR="9525" marT="952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fontAlgn="b"/>
                      <a:r>
                        <a:rPr lang="en-GB" sz="800" b="1" i="0" u="none" strike="noStrike" dirty="0" smtClean="0">
                          <a:solidFill>
                            <a:schemeClr val="bg1"/>
                          </a:solidFill>
                          <a:effectLst/>
                          <a:latin typeface="Calibri" panose="020F0502020204030204" pitchFamily="34" charset="0"/>
                        </a:rPr>
                        <a:t>05-Aug</a:t>
                      </a:r>
                      <a:endParaRPr lang="en-GB" sz="800" b="1" i="0" u="none" strike="noStrike" dirty="0">
                        <a:solidFill>
                          <a:schemeClr val="bg1"/>
                        </a:solidFill>
                        <a:effectLst/>
                        <a:latin typeface="Calibri" panose="020F0502020204030204" pitchFamily="34" charset="0"/>
                      </a:endParaRPr>
                    </a:p>
                  </a:txBody>
                  <a:tcPr marL="9525" marR="9525" marT="952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rtl="0" fontAlgn="b"/>
                      <a:r>
                        <a:rPr lang="en-GB" sz="800" b="1" i="0" u="none" strike="noStrike" dirty="0">
                          <a:solidFill>
                            <a:srgbClr val="FFFFFF"/>
                          </a:solidFill>
                          <a:effectLst/>
                          <a:latin typeface="Calibri" panose="020F0502020204030204" pitchFamily="34" charset="0"/>
                        </a:rPr>
                        <a:t>06-Aug</a:t>
                      </a:r>
                    </a:p>
                  </a:txBody>
                  <a:tcPr marL="7620" marR="7620" marT="762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rtl="0" fontAlgn="b"/>
                      <a:r>
                        <a:rPr lang="en-GB" sz="800" b="1" i="0" u="none" strike="noStrike" dirty="0">
                          <a:solidFill>
                            <a:srgbClr val="FFFFFF"/>
                          </a:solidFill>
                          <a:effectLst/>
                          <a:latin typeface="Calibri" panose="020F0502020204030204" pitchFamily="34" charset="0"/>
                        </a:rPr>
                        <a:t>07-Aug</a:t>
                      </a:r>
                    </a:p>
                  </a:txBody>
                  <a:tcPr marL="7620" marR="7620" marT="762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rtl="0" fontAlgn="b"/>
                      <a:r>
                        <a:rPr lang="en-GB" sz="800" b="1" i="0" u="none" strike="noStrike" dirty="0">
                          <a:solidFill>
                            <a:srgbClr val="FFFFFF"/>
                          </a:solidFill>
                          <a:effectLst/>
                          <a:latin typeface="Calibri" panose="020F0502020204030204" pitchFamily="34" charset="0"/>
                        </a:rPr>
                        <a:t>08-Aug</a:t>
                      </a:r>
                    </a:p>
                  </a:txBody>
                  <a:tcPr marL="7620" marR="7620" marT="7620" marB="0" anchor="ctr">
                    <a:lnL w="1270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rtl="0" fontAlgn="b"/>
                      <a:r>
                        <a:rPr lang="en-GB" sz="800" b="1" i="0" u="none" strike="noStrike" dirty="0">
                          <a:solidFill>
                            <a:srgbClr val="FFFFFF"/>
                          </a:solidFill>
                          <a:effectLst/>
                          <a:latin typeface="Calibri" panose="020F0502020204030204" pitchFamily="34" charset="0"/>
                        </a:rPr>
                        <a:t>09-Aug</a:t>
                      </a:r>
                    </a:p>
                  </a:txBody>
                  <a:tcPr marL="7620" marR="7620" marT="762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rtl="0" fontAlgn="b"/>
                      <a:r>
                        <a:rPr lang="en-GB" sz="800" b="1" i="0" u="none" strike="noStrike" dirty="0">
                          <a:solidFill>
                            <a:srgbClr val="FFFFFF"/>
                          </a:solidFill>
                          <a:effectLst/>
                          <a:latin typeface="Calibri" panose="020F0502020204030204" pitchFamily="34" charset="0"/>
                        </a:rPr>
                        <a:t>10-Aug</a:t>
                      </a:r>
                    </a:p>
                  </a:txBody>
                  <a:tcPr marL="7620" marR="7620" marT="762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rtl="0" fontAlgn="b"/>
                      <a:r>
                        <a:rPr lang="en-GB" sz="800" b="1" i="0" u="none" strike="noStrike" dirty="0">
                          <a:solidFill>
                            <a:srgbClr val="FFFFFF"/>
                          </a:solidFill>
                          <a:effectLst/>
                          <a:latin typeface="Calibri" panose="020F0502020204030204" pitchFamily="34" charset="0"/>
                        </a:rPr>
                        <a:t>11-Aug</a:t>
                      </a:r>
                    </a:p>
                  </a:txBody>
                  <a:tcPr marL="7620" marR="7620" marT="762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rtl="0" fontAlgn="b"/>
                      <a:r>
                        <a:rPr lang="en-GB" sz="800" b="1" i="0" u="none" strike="noStrike" dirty="0">
                          <a:solidFill>
                            <a:srgbClr val="FFFFFF"/>
                          </a:solidFill>
                          <a:effectLst/>
                          <a:latin typeface="Calibri" panose="020F0502020204030204" pitchFamily="34" charset="0"/>
                        </a:rPr>
                        <a:t>12-Aug</a:t>
                      </a:r>
                    </a:p>
                  </a:txBody>
                  <a:tcPr marL="7620" marR="7620" marT="762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fontAlgn="b"/>
                      <a:r>
                        <a:rPr lang="en-GB" sz="800" b="1" i="0" u="none" strike="noStrike" dirty="0" smtClean="0">
                          <a:solidFill>
                            <a:schemeClr val="bg1"/>
                          </a:solidFill>
                          <a:effectLst/>
                          <a:latin typeface="Calibri" panose="020F0502020204030204" pitchFamily="34" charset="0"/>
                        </a:rPr>
                        <a:t>13-Aug</a:t>
                      </a:r>
                      <a:endParaRPr lang="en-GB" sz="800" b="1" i="0" u="none" strike="noStrike" dirty="0">
                        <a:solidFill>
                          <a:schemeClr val="bg1"/>
                        </a:solidFill>
                        <a:effectLst/>
                        <a:latin typeface="Calibri" panose="020F0502020204030204" pitchFamily="34" charset="0"/>
                      </a:endParaRPr>
                    </a:p>
                  </a:txBody>
                  <a:tcPr marL="9525" marR="9525" marT="952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fontAlgn="b"/>
                      <a:r>
                        <a:rPr lang="en-GB" sz="800" b="1" i="0" u="none" strike="noStrike" dirty="0" smtClean="0">
                          <a:solidFill>
                            <a:schemeClr val="bg1"/>
                          </a:solidFill>
                          <a:effectLst/>
                          <a:latin typeface="Calibri" panose="020F0502020204030204" pitchFamily="34" charset="0"/>
                        </a:rPr>
                        <a:t>14-Aug</a:t>
                      </a:r>
                      <a:endParaRPr lang="en-GB" sz="800" b="1" i="0" u="none" strike="noStrike" dirty="0">
                        <a:solidFill>
                          <a:schemeClr val="bg1"/>
                        </a:solidFill>
                        <a:effectLst/>
                        <a:latin typeface="Calibri" panose="020F0502020204030204" pitchFamily="34" charset="0"/>
                      </a:endParaRPr>
                    </a:p>
                  </a:txBody>
                  <a:tcPr marL="9525" marR="9525" marT="952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fontAlgn="b"/>
                      <a:r>
                        <a:rPr lang="en-GB" sz="800" b="1" i="0" u="none" strike="noStrike" dirty="0" smtClean="0">
                          <a:solidFill>
                            <a:schemeClr val="bg1"/>
                          </a:solidFill>
                          <a:effectLst/>
                          <a:latin typeface="Calibri" panose="020F0502020204030204" pitchFamily="34" charset="0"/>
                        </a:rPr>
                        <a:t>15-Aug</a:t>
                      </a:r>
                      <a:endParaRPr lang="en-GB" sz="800" b="1" i="0" u="none" strike="noStrike" dirty="0">
                        <a:solidFill>
                          <a:schemeClr val="bg1"/>
                        </a:solidFill>
                        <a:effectLst/>
                        <a:latin typeface="Calibri" panose="020F0502020204030204" pitchFamily="34" charset="0"/>
                      </a:endParaRPr>
                    </a:p>
                  </a:txBody>
                  <a:tcPr marL="9525" marR="9525" marT="952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fontAlgn="b"/>
                      <a:r>
                        <a:rPr lang="en-GB" sz="800" b="1" i="0" u="none" strike="noStrike" dirty="0" smtClean="0">
                          <a:solidFill>
                            <a:schemeClr val="bg1"/>
                          </a:solidFill>
                          <a:effectLst/>
                          <a:latin typeface="Calibri" panose="020F0502020204030204" pitchFamily="34" charset="0"/>
                        </a:rPr>
                        <a:t>16-Aug</a:t>
                      </a:r>
                      <a:endParaRPr lang="en-GB" sz="800" b="1" i="0" u="none" strike="noStrike" dirty="0">
                        <a:solidFill>
                          <a:schemeClr val="bg1"/>
                        </a:solidFill>
                        <a:effectLst/>
                        <a:latin typeface="Calibri" panose="020F0502020204030204" pitchFamily="34" charset="0"/>
                      </a:endParaRPr>
                    </a:p>
                  </a:txBody>
                  <a:tcPr marL="9525" marR="9525" marT="952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fontAlgn="b"/>
                      <a:r>
                        <a:rPr lang="en-GB" sz="800" b="1" i="0" u="none" strike="noStrike" dirty="0" smtClean="0">
                          <a:solidFill>
                            <a:schemeClr val="bg1"/>
                          </a:solidFill>
                          <a:effectLst/>
                          <a:latin typeface="Calibri" panose="020F0502020204030204" pitchFamily="34" charset="0"/>
                        </a:rPr>
                        <a:t>17-Aug</a:t>
                      </a:r>
                      <a:endParaRPr lang="en-GB" sz="800" b="1" i="0" u="none" strike="noStrike" dirty="0">
                        <a:solidFill>
                          <a:schemeClr val="bg1"/>
                        </a:solidFill>
                        <a:effectLst/>
                        <a:latin typeface="Calibri" panose="020F0502020204030204" pitchFamily="34" charset="0"/>
                      </a:endParaRPr>
                    </a:p>
                  </a:txBody>
                  <a:tcPr marL="9525" marR="9525" marT="952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fontAlgn="b"/>
                      <a:r>
                        <a:rPr lang="en-GB" sz="800" b="1" i="0" u="none" strike="noStrike" dirty="0" smtClean="0">
                          <a:solidFill>
                            <a:schemeClr val="bg1"/>
                          </a:solidFill>
                          <a:effectLst/>
                          <a:latin typeface="Calibri" panose="020F0502020204030204" pitchFamily="34" charset="0"/>
                        </a:rPr>
                        <a:t>18-Aug</a:t>
                      </a:r>
                      <a:endParaRPr lang="en-GB" sz="800" b="1" i="0" u="none" strike="noStrike" dirty="0">
                        <a:solidFill>
                          <a:schemeClr val="bg1"/>
                        </a:solidFill>
                        <a:effectLst/>
                        <a:latin typeface="Calibri" panose="020F0502020204030204" pitchFamily="34" charset="0"/>
                      </a:endParaRPr>
                    </a:p>
                  </a:txBody>
                  <a:tcPr marL="9525" marR="9525" marT="952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fontAlgn="b"/>
                      <a:r>
                        <a:rPr lang="en-GB" sz="800" b="1" i="0" u="none" strike="noStrike" dirty="0" smtClean="0">
                          <a:solidFill>
                            <a:schemeClr val="bg1"/>
                          </a:solidFill>
                          <a:effectLst/>
                          <a:latin typeface="Calibri" panose="020F0502020204030204" pitchFamily="34" charset="0"/>
                        </a:rPr>
                        <a:t>19-Aug</a:t>
                      </a:r>
                      <a:endParaRPr lang="en-GB" sz="800" b="1" i="0" u="none" strike="noStrike" dirty="0">
                        <a:solidFill>
                          <a:schemeClr val="bg1"/>
                        </a:solidFill>
                        <a:effectLst/>
                        <a:latin typeface="Calibri" panose="020F0502020204030204" pitchFamily="34" charset="0"/>
                      </a:endParaRPr>
                    </a:p>
                  </a:txBody>
                  <a:tcPr marL="9525" marR="9525" marT="952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fontAlgn="b"/>
                      <a:r>
                        <a:rPr lang="en-GB" sz="800" b="1" i="0" u="none" strike="noStrike" dirty="0" smtClean="0">
                          <a:solidFill>
                            <a:schemeClr val="bg1"/>
                          </a:solidFill>
                          <a:effectLst/>
                          <a:latin typeface="Calibri" panose="020F0502020204030204" pitchFamily="34" charset="0"/>
                        </a:rPr>
                        <a:t>20-Aug</a:t>
                      </a:r>
                      <a:endParaRPr lang="en-GB" sz="800" b="1" i="0" u="none" strike="noStrike" dirty="0">
                        <a:solidFill>
                          <a:schemeClr val="bg1"/>
                        </a:solidFill>
                        <a:effectLst/>
                        <a:latin typeface="Calibri" panose="020F0502020204030204" pitchFamily="34" charset="0"/>
                      </a:endParaRPr>
                    </a:p>
                  </a:txBody>
                  <a:tcPr marL="9525" marR="9525" marT="952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fontAlgn="b"/>
                      <a:r>
                        <a:rPr lang="en-GB" sz="800" b="1" i="0" u="none" strike="noStrike" dirty="0" smtClean="0">
                          <a:solidFill>
                            <a:schemeClr val="bg1"/>
                          </a:solidFill>
                          <a:effectLst/>
                          <a:latin typeface="Calibri" panose="020F0502020204030204" pitchFamily="34" charset="0"/>
                        </a:rPr>
                        <a:t>21-Aug</a:t>
                      </a:r>
                      <a:endParaRPr lang="en-GB" sz="800" b="1" i="0" u="none" strike="noStrike" dirty="0">
                        <a:solidFill>
                          <a:schemeClr val="bg1"/>
                        </a:solidFill>
                        <a:effectLst/>
                        <a:latin typeface="Calibri" panose="020F0502020204030204" pitchFamily="34" charset="0"/>
                      </a:endParaRPr>
                    </a:p>
                  </a:txBody>
                  <a:tcPr marL="9525" marR="9525" marT="952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fontAlgn="b"/>
                      <a:r>
                        <a:rPr lang="en-GB" sz="800" b="1" i="0" u="none" strike="noStrike" dirty="0" smtClean="0">
                          <a:solidFill>
                            <a:schemeClr val="bg1"/>
                          </a:solidFill>
                          <a:effectLst/>
                          <a:latin typeface="Calibri" panose="020F0502020204030204" pitchFamily="34" charset="0"/>
                        </a:rPr>
                        <a:t>22-Aug</a:t>
                      </a:r>
                      <a:endParaRPr lang="en-GB" sz="800" b="1" i="0" u="none" strike="noStrike" dirty="0">
                        <a:solidFill>
                          <a:schemeClr val="bg1"/>
                        </a:solidFill>
                        <a:effectLst/>
                        <a:latin typeface="Calibri" panose="020F0502020204030204" pitchFamily="34" charset="0"/>
                      </a:endParaRPr>
                    </a:p>
                  </a:txBody>
                  <a:tcPr marL="9525" marR="9525" marT="952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fontAlgn="b"/>
                      <a:r>
                        <a:rPr lang="en-GB" sz="800" b="1" i="0" u="none" strike="noStrike" dirty="0" smtClean="0">
                          <a:solidFill>
                            <a:schemeClr val="bg1"/>
                          </a:solidFill>
                          <a:effectLst/>
                          <a:latin typeface="Calibri" panose="020F0502020204030204" pitchFamily="34" charset="0"/>
                        </a:rPr>
                        <a:t>23-Aug</a:t>
                      </a:r>
                      <a:endParaRPr lang="en-GB" sz="800" b="1" i="0" u="none" strike="noStrike" dirty="0">
                        <a:solidFill>
                          <a:schemeClr val="bg1"/>
                        </a:solidFill>
                        <a:effectLst/>
                        <a:latin typeface="Calibri" panose="020F0502020204030204" pitchFamily="34" charset="0"/>
                      </a:endParaRPr>
                    </a:p>
                  </a:txBody>
                  <a:tcPr marL="9525" marR="9525" marT="952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fontAlgn="b"/>
                      <a:r>
                        <a:rPr lang="en-GB" sz="800" b="1" i="0" u="none" strike="noStrike" dirty="0" smtClean="0">
                          <a:solidFill>
                            <a:schemeClr val="bg1"/>
                          </a:solidFill>
                          <a:effectLst/>
                          <a:latin typeface="Calibri" panose="020F0502020204030204" pitchFamily="34" charset="0"/>
                        </a:rPr>
                        <a:t>24-Aug</a:t>
                      </a:r>
                      <a:endParaRPr lang="en-GB" sz="800" b="1" i="0" u="none" strike="noStrike" dirty="0">
                        <a:solidFill>
                          <a:schemeClr val="bg1"/>
                        </a:solidFill>
                        <a:effectLst/>
                        <a:latin typeface="Calibri" panose="020F0502020204030204" pitchFamily="34" charset="0"/>
                      </a:endParaRPr>
                    </a:p>
                  </a:txBody>
                  <a:tcPr marL="9525" marR="9525" marT="952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fontAlgn="b"/>
                      <a:r>
                        <a:rPr lang="en-GB" sz="800" b="1" i="0" u="none" strike="noStrike" dirty="0" smtClean="0">
                          <a:solidFill>
                            <a:schemeClr val="bg1"/>
                          </a:solidFill>
                          <a:effectLst/>
                          <a:latin typeface="Calibri" panose="020F0502020204030204" pitchFamily="34" charset="0"/>
                        </a:rPr>
                        <a:t>25-Aug</a:t>
                      </a:r>
                      <a:endParaRPr lang="en-GB" sz="800" b="1" i="0" u="none" strike="noStrike" dirty="0">
                        <a:solidFill>
                          <a:schemeClr val="bg1"/>
                        </a:solidFill>
                        <a:effectLst/>
                        <a:latin typeface="Calibri" panose="020F0502020204030204" pitchFamily="34" charset="0"/>
                      </a:endParaRPr>
                    </a:p>
                  </a:txBody>
                  <a:tcPr marL="9525" marR="9525" marT="952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fontAlgn="b"/>
                      <a:r>
                        <a:rPr lang="en-GB" sz="800" b="1" i="0" u="none" strike="noStrike" dirty="0" smtClean="0">
                          <a:solidFill>
                            <a:schemeClr val="bg1"/>
                          </a:solidFill>
                          <a:effectLst/>
                          <a:latin typeface="Calibri" panose="020F0502020204030204" pitchFamily="34" charset="0"/>
                        </a:rPr>
                        <a:t>26-Aug</a:t>
                      </a:r>
                      <a:endParaRPr lang="en-GB" sz="800" b="1" i="0" u="none" strike="noStrike" dirty="0">
                        <a:solidFill>
                          <a:schemeClr val="bg1"/>
                        </a:solidFill>
                        <a:effectLst/>
                        <a:latin typeface="Calibri" panose="020F0502020204030204" pitchFamily="34" charset="0"/>
                      </a:endParaRPr>
                    </a:p>
                  </a:txBody>
                  <a:tcPr marL="9525" marR="9525" marT="952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fontAlgn="b"/>
                      <a:r>
                        <a:rPr lang="en-GB" sz="800" b="1" i="0" u="none" strike="noStrike" dirty="0" smtClean="0">
                          <a:solidFill>
                            <a:schemeClr val="bg1"/>
                          </a:solidFill>
                          <a:effectLst/>
                          <a:latin typeface="Calibri" panose="020F0502020204030204" pitchFamily="34" charset="0"/>
                        </a:rPr>
                        <a:t>27-Aug</a:t>
                      </a:r>
                      <a:endParaRPr lang="en-GB" sz="800" b="1" i="0" u="none" strike="noStrike" dirty="0">
                        <a:solidFill>
                          <a:schemeClr val="bg1"/>
                        </a:solidFill>
                        <a:effectLst/>
                        <a:latin typeface="Calibri" panose="020F0502020204030204" pitchFamily="34" charset="0"/>
                      </a:endParaRPr>
                    </a:p>
                  </a:txBody>
                  <a:tcPr marL="9525" marR="9525" marT="9525"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fontAlgn="b"/>
                      <a:r>
                        <a:rPr lang="en-GB" sz="800" b="1" i="0" u="none" strike="noStrike" dirty="0" smtClean="0">
                          <a:solidFill>
                            <a:schemeClr val="bg1"/>
                          </a:solidFill>
                          <a:effectLst/>
                          <a:latin typeface="Calibri" panose="020F0502020204030204" pitchFamily="34" charset="0"/>
                        </a:rPr>
                        <a:t>28-Aug</a:t>
                      </a:r>
                      <a:endParaRPr lang="en-GB" sz="800" b="1" i="0" u="none" strike="noStrike" dirty="0">
                        <a:solidFill>
                          <a:schemeClr val="bg1"/>
                        </a:solidFill>
                        <a:effectLst/>
                        <a:latin typeface="Calibri" panose="020F0502020204030204" pitchFamily="34" charset="0"/>
                      </a:endParaRPr>
                    </a:p>
                  </a:txBody>
                  <a:tcPr marL="9525" marR="9525" marT="9525"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fontAlgn="b"/>
                      <a:r>
                        <a:rPr lang="en-GB" sz="800" b="1" i="0" u="none" strike="noStrike" dirty="0" smtClean="0">
                          <a:solidFill>
                            <a:schemeClr val="bg1"/>
                          </a:solidFill>
                          <a:effectLst/>
                          <a:latin typeface="Calibri" panose="020F0502020204030204" pitchFamily="34" charset="0"/>
                        </a:rPr>
                        <a:t>29-Aug</a:t>
                      </a:r>
                      <a:endParaRPr lang="en-GB" sz="800" b="1" i="0" u="none" strike="noStrike" dirty="0">
                        <a:solidFill>
                          <a:schemeClr val="bg1"/>
                        </a:solidFill>
                        <a:effectLst/>
                        <a:latin typeface="Calibri" panose="020F0502020204030204" pitchFamily="34" charset="0"/>
                      </a:endParaRPr>
                    </a:p>
                  </a:txBody>
                  <a:tcPr marL="9525" marR="9525" marT="9525"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fontAlgn="b"/>
                      <a:r>
                        <a:rPr lang="en-GB" sz="800" b="1" i="0" u="none" strike="noStrike" dirty="0" smtClean="0">
                          <a:solidFill>
                            <a:schemeClr val="bg1"/>
                          </a:solidFill>
                          <a:effectLst/>
                          <a:latin typeface="Calibri" panose="020F0502020204030204" pitchFamily="34" charset="0"/>
                        </a:rPr>
                        <a:t>30-Aug</a:t>
                      </a:r>
                      <a:endParaRPr lang="en-GB" sz="800" b="1" i="0" u="none" strike="noStrike" dirty="0">
                        <a:solidFill>
                          <a:schemeClr val="bg1"/>
                        </a:solidFill>
                        <a:effectLst/>
                        <a:latin typeface="Calibri" panose="020F0502020204030204" pitchFamily="34" charset="0"/>
                      </a:endParaRPr>
                    </a:p>
                  </a:txBody>
                  <a:tcPr marL="9525" marR="9525" marT="9525"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fontAlgn="b"/>
                      <a:r>
                        <a:rPr lang="en-GB" sz="800" b="1" i="0" u="none" strike="noStrike" dirty="0" smtClean="0">
                          <a:solidFill>
                            <a:schemeClr val="bg1"/>
                          </a:solidFill>
                          <a:effectLst/>
                          <a:latin typeface="Calibri" panose="020F0502020204030204" pitchFamily="34" charset="0"/>
                        </a:rPr>
                        <a:t>31-Aug</a:t>
                      </a:r>
                      <a:endParaRPr lang="en-GB" sz="800" b="1" i="0" u="none" strike="noStrike" dirty="0">
                        <a:solidFill>
                          <a:schemeClr val="bg1"/>
                        </a:solidFill>
                        <a:effectLst/>
                        <a:latin typeface="Calibri" panose="020F0502020204030204" pitchFamily="34" charset="0"/>
                      </a:endParaRPr>
                    </a:p>
                  </a:txBody>
                  <a:tcPr marL="9525" marR="9525" marT="9525" marB="0" anchor="ctr">
                    <a:lnL w="12700" cap="flat" cmpd="sng" algn="ctr">
                      <a:solidFill>
                        <a:schemeClr val="bg1">
                          <a:lumMod val="95000"/>
                        </a:schemeClr>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r>
              <a:tr h="164354">
                <a:tc>
                  <a:txBody>
                    <a:bodyPr/>
                    <a:lstStyle/>
                    <a:p>
                      <a:pPr algn="ctr" rtl="0" fontAlgn="b"/>
                      <a:r>
                        <a:rPr lang="en-GB" sz="800" b="1" i="0" u="none" strike="noStrike" dirty="0" smtClean="0">
                          <a:solidFill>
                            <a:srgbClr val="FFFFFF"/>
                          </a:solidFill>
                          <a:effectLst/>
                          <a:latin typeface="Calibri" panose="020F0502020204030204" pitchFamily="34" charset="0"/>
                        </a:rPr>
                        <a:t>2020</a:t>
                      </a:r>
                      <a:endParaRPr lang="en-GB" sz="800" b="1" i="0" u="none" strike="noStrike" dirty="0">
                        <a:solidFill>
                          <a:srgbClr val="FFFFFF"/>
                        </a:solidFill>
                        <a:effectLst/>
                        <a:latin typeface="Calibri" panose="020F0502020204030204" pitchFamily="34" charset="0"/>
                      </a:endParaRPr>
                    </a:p>
                  </a:txBody>
                  <a:tcPr marL="5135" marR="5135" marT="5135" marB="0" anchor="ctr">
                    <a:lnL w="1270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fontAlgn="b"/>
                      <a:r>
                        <a:rPr lang="en-GB" sz="800" b="0" i="0" u="none" strike="noStrike" dirty="0">
                          <a:solidFill>
                            <a:srgbClr val="000000"/>
                          </a:solidFill>
                          <a:effectLst/>
                          <a:latin typeface="Calibri" panose="020F0502020204030204" pitchFamily="34" charset="0"/>
                        </a:rPr>
                        <a:t>1</a:t>
                      </a:r>
                    </a:p>
                  </a:txBody>
                  <a:tcPr marL="7620" marR="7620" marT="7620"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GB" sz="800" b="0" i="0" u="none" strike="noStrike">
                          <a:solidFill>
                            <a:srgbClr val="000000"/>
                          </a:solidFill>
                          <a:effectLst/>
                          <a:latin typeface="Calibri" panose="020F0502020204030204" pitchFamily="34" charset="0"/>
                        </a:rPr>
                        <a:t>1</a:t>
                      </a:r>
                    </a:p>
                  </a:txBody>
                  <a:tcPr marL="7620" marR="7620" marT="7620"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GB" sz="800" b="0" i="0" u="none" strike="noStrike">
                          <a:solidFill>
                            <a:srgbClr val="000000"/>
                          </a:solidFill>
                          <a:effectLst/>
                          <a:latin typeface="Calibri" panose="020F0502020204030204" pitchFamily="34" charset="0"/>
                        </a:rPr>
                        <a:t>0</a:t>
                      </a:r>
                    </a:p>
                  </a:txBody>
                  <a:tcPr marL="7620" marR="7620" marT="7620"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GB" sz="800" b="0" i="0" u="none" strike="noStrike">
                          <a:solidFill>
                            <a:srgbClr val="000000"/>
                          </a:solidFill>
                          <a:effectLst/>
                          <a:latin typeface="Calibri" panose="020F0502020204030204" pitchFamily="34" charset="0"/>
                        </a:rPr>
                        <a:t>0</a:t>
                      </a:r>
                    </a:p>
                  </a:txBody>
                  <a:tcPr marL="7620" marR="7620" marT="7620"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Calibri" panose="020F0502020204030204" pitchFamily="34" charset="0"/>
                        </a:rPr>
                        <a:t>0</a:t>
                      </a:r>
                    </a:p>
                  </a:txBody>
                  <a:tcPr marL="7620" marR="7620" marT="7620"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Calibri" panose="020F0502020204030204" pitchFamily="34" charset="0"/>
                        </a:rPr>
                        <a:t>0</a:t>
                      </a:r>
                    </a:p>
                  </a:txBody>
                  <a:tcPr marL="7620" marR="7620" marT="7620"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Calibri" panose="020F0502020204030204" pitchFamily="34" charset="0"/>
                        </a:rPr>
                        <a:t>1</a:t>
                      </a:r>
                    </a:p>
                  </a:txBody>
                  <a:tcPr marL="7620" marR="7620" marT="7620"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Calibri" panose="020F0502020204030204" pitchFamily="34" charset="0"/>
                        </a:rPr>
                        <a:t>5</a:t>
                      </a:r>
                    </a:p>
                  </a:txBody>
                  <a:tcPr marL="7620" marR="7620" marT="7620"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Calibri" panose="020F0502020204030204" pitchFamily="34" charset="0"/>
                        </a:rPr>
                        <a:t>2</a:t>
                      </a:r>
                    </a:p>
                  </a:txBody>
                  <a:tcPr marL="7620" marR="7620" marT="7620"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Calibri" panose="020F0502020204030204" pitchFamily="34" charset="0"/>
                        </a:rPr>
                        <a:t>0</a:t>
                      </a:r>
                    </a:p>
                  </a:txBody>
                  <a:tcPr marL="7620" marR="7620" marT="7620"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Calibri" panose="020F0502020204030204" pitchFamily="34" charset="0"/>
                        </a:rPr>
                        <a:t>1</a:t>
                      </a:r>
                    </a:p>
                  </a:txBody>
                  <a:tcPr marL="7620" marR="7620" marT="7620"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Calibri" panose="020F0502020204030204" pitchFamily="34" charset="0"/>
                        </a:rPr>
                        <a:t>0</a:t>
                      </a:r>
                    </a:p>
                  </a:txBody>
                  <a:tcPr marL="7620" marR="7620" marT="7620"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dirty="0">
                          <a:solidFill>
                            <a:srgbClr val="000000"/>
                          </a:solidFill>
                          <a:effectLst/>
                          <a:latin typeface="Calibri" panose="020F0502020204030204" pitchFamily="34" charset="0"/>
                        </a:rPr>
                        <a:t>0</a:t>
                      </a:r>
                    </a:p>
                  </a:txBody>
                  <a:tcPr marL="7620" marR="7620" marT="7620"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Calibri" panose="020F0502020204030204" pitchFamily="34" charset="0"/>
                        </a:rPr>
                        <a:t>1</a:t>
                      </a:r>
                    </a:p>
                  </a:txBody>
                  <a:tcPr marL="7620" marR="7620" marT="7620"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Calibri" panose="020F0502020204030204" pitchFamily="34" charset="0"/>
                        </a:rPr>
                        <a:t>0</a:t>
                      </a:r>
                    </a:p>
                  </a:txBody>
                  <a:tcPr marL="7620" marR="7620" marT="7620"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Calibri" panose="020F0502020204030204" pitchFamily="34" charset="0"/>
                        </a:rPr>
                        <a:t>3</a:t>
                      </a:r>
                    </a:p>
                  </a:txBody>
                  <a:tcPr marL="7620" marR="7620" marT="7620"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Calibri" panose="020F0502020204030204" pitchFamily="34" charset="0"/>
                        </a:rPr>
                        <a:t>0</a:t>
                      </a:r>
                    </a:p>
                  </a:txBody>
                  <a:tcPr marL="7620" marR="7620" marT="7620"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Calibri" panose="020F0502020204030204" pitchFamily="34" charset="0"/>
                        </a:rPr>
                        <a:t>0</a:t>
                      </a:r>
                    </a:p>
                  </a:txBody>
                  <a:tcPr marL="7620" marR="7620" marT="7620"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Calibri" panose="020F0502020204030204" pitchFamily="34" charset="0"/>
                        </a:rPr>
                        <a:t>0</a:t>
                      </a:r>
                    </a:p>
                  </a:txBody>
                  <a:tcPr marL="7620" marR="7620" marT="7620"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Calibri" panose="020F0502020204030204" pitchFamily="34" charset="0"/>
                        </a:rPr>
                        <a:t>0</a:t>
                      </a:r>
                    </a:p>
                  </a:txBody>
                  <a:tcPr marL="7620" marR="7620" marT="7620"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dirty="0">
                          <a:solidFill>
                            <a:srgbClr val="000000"/>
                          </a:solidFill>
                          <a:effectLst/>
                          <a:latin typeface="Calibri" panose="020F0502020204030204" pitchFamily="34" charset="0"/>
                        </a:rPr>
                        <a:t>0</a:t>
                      </a:r>
                    </a:p>
                  </a:txBody>
                  <a:tcPr marL="7620" marR="7620" marT="7620"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Calibri" panose="020F0502020204030204" pitchFamily="34" charset="0"/>
                        </a:rPr>
                        <a:t>1</a:t>
                      </a:r>
                    </a:p>
                  </a:txBody>
                  <a:tcPr marL="7620" marR="7620" marT="7620"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dirty="0">
                          <a:solidFill>
                            <a:srgbClr val="000000"/>
                          </a:solidFill>
                          <a:effectLst/>
                          <a:latin typeface="Calibri" panose="020F0502020204030204" pitchFamily="34" charset="0"/>
                        </a:rPr>
                        <a:t>1</a:t>
                      </a:r>
                    </a:p>
                  </a:txBody>
                  <a:tcPr marL="7620" marR="7620" marT="7620"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Calibri" panose="020F0502020204030204" pitchFamily="34" charset="0"/>
                        </a:rPr>
                        <a:t>0</a:t>
                      </a:r>
                    </a:p>
                  </a:txBody>
                  <a:tcPr marL="7620" marR="7620" marT="7620"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Calibri" panose="020F0502020204030204" pitchFamily="34" charset="0"/>
                        </a:rPr>
                        <a:t>0</a:t>
                      </a:r>
                    </a:p>
                  </a:txBody>
                  <a:tcPr marL="7620" marR="7620" marT="7620"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Calibri" panose="020F0502020204030204" pitchFamily="34" charset="0"/>
                        </a:rPr>
                        <a:t>0</a:t>
                      </a:r>
                    </a:p>
                  </a:txBody>
                  <a:tcPr marL="7620" marR="7620" marT="7620"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Calibri" panose="020F0502020204030204" pitchFamily="34" charset="0"/>
                        </a:rPr>
                        <a:t>1</a:t>
                      </a:r>
                    </a:p>
                  </a:txBody>
                  <a:tcPr marL="7620" marR="7620" marT="7620"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Calibri" panose="020F0502020204030204" pitchFamily="34" charset="0"/>
                        </a:rPr>
                        <a:t>0</a:t>
                      </a:r>
                    </a:p>
                  </a:txBody>
                  <a:tcPr marL="7620" marR="7620" marT="7620"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dirty="0">
                          <a:solidFill>
                            <a:srgbClr val="000000"/>
                          </a:solidFill>
                          <a:effectLst/>
                          <a:latin typeface="Calibri" panose="020F0502020204030204" pitchFamily="34" charset="0"/>
                        </a:rPr>
                        <a:t>6</a:t>
                      </a:r>
                    </a:p>
                  </a:txBody>
                  <a:tcPr marL="7620" marR="7620" marT="7620"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dirty="0">
                          <a:solidFill>
                            <a:srgbClr val="000000"/>
                          </a:solidFill>
                          <a:effectLst/>
                          <a:latin typeface="Calibri" panose="020F0502020204030204" pitchFamily="34" charset="0"/>
                        </a:rPr>
                        <a:t>1</a:t>
                      </a:r>
                    </a:p>
                  </a:txBody>
                  <a:tcPr marL="7620" marR="7620" marT="7620"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dirty="0">
                          <a:solidFill>
                            <a:srgbClr val="000000"/>
                          </a:solidFill>
                          <a:effectLst/>
                          <a:latin typeface="Calibri" panose="020F0502020204030204" pitchFamily="34" charset="0"/>
                        </a:rPr>
                        <a:t>0</a:t>
                      </a:r>
                    </a:p>
                  </a:txBody>
                  <a:tcPr marL="7620" marR="7620" marT="7620"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r>
              <a:tr h="164354">
                <a:tc>
                  <a:txBody>
                    <a:bodyPr/>
                    <a:lstStyle/>
                    <a:p>
                      <a:pPr algn="ctr" rtl="0" fontAlgn="b"/>
                      <a:r>
                        <a:rPr lang="en-GB" sz="800" b="1" i="0" u="none" strike="noStrike" dirty="0" smtClean="0">
                          <a:solidFill>
                            <a:srgbClr val="FFFFFF"/>
                          </a:solidFill>
                          <a:effectLst/>
                          <a:latin typeface="Calibri" panose="020F0502020204030204" pitchFamily="34" charset="0"/>
                        </a:rPr>
                        <a:t>Sept</a:t>
                      </a:r>
                      <a:endParaRPr lang="en-GB" sz="800" b="1" i="0" u="none" strike="noStrike" dirty="0">
                        <a:solidFill>
                          <a:srgbClr val="FFFFFF"/>
                        </a:solidFill>
                        <a:effectLst/>
                        <a:latin typeface="Calibri" panose="020F0502020204030204" pitchFamily="34" charset="0"/>
                      </a:endParaRPr>
                    </a:p>
                  </a:txBody>
                  <a:tcPr marL="5135" marR="5135" marT="5135" marB="0" anchor="ctr">
                    <a:lnL w="1270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fontAlgn="b"/>
                      <a:r>
                        <a:rPr lang="en-GB" sz="800" b="0" i="0" u="none" strike="noStrike" dirty="0" smtClean="0">
                          <a:solidFill>
                            <a:schemeClr val="bg1"/>
                          </a:solidFill>
                          <a:effectLst/>
                          <a:latin typeface="Calibri" panose="020F0502020204030204" pitchFamily="34" charset="0"/>
                        </a:rPr>
                        <a:t>01-Sep</a:t>
                      </a:r>
                      <a:endParaRPr lang="en-GB" sz="800" b="0" i="0" u="none" strike="noStrike" dirty="0">
                        <a:solidFill>
                          <a:schemeClr val="bg1"/>
                        </a:solidFill>
                        <a:effectLst/>
                        <a:latin typeface="Calibri" panose="020F0502020204030204" pitchFamily="34" charset="0"/>
                      </a:endParaRPr>
                    </a:p>
                  </a:txBody>
                  <a:tcPr marL="7620" marR="7620" marT="762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fontAlgn="b"/>
                      <a:r>
                        <a:rPr lang="en-GB" sz="800" b="0" i="0" u="none" strike="noStrike" dirty="0" smtClean="0">
                          <a:solidFill>
                            <a:schemeClr val="bg1"/>
                          </a:solidFill>
                          <a:effectLst/>
                          <a:latin typeface="Calibri" panose="020F0502020204030204" pitchFamily="34" charset="0"/>
                        </a:rPr>
                        <a:t>02-Sep</a:t>
                      </a:r>
                      <a:endParaRPr lang="en-GB" sz="800" b="0" i="0" u="none" strike="noStrike" dirty="0">
                        <a:solidFill>
                          <a:schemeClr val="bg1"/>
                        </a:solidFill>
                        <a:effectLst/>
                        <a:latin typeface="Calibri" panose="020F0502020204030204" pitchFamily="34" charset="0"/>
                      </a:endParaRPr>
                    </a:p>
                  </a:txBody>
                  <a:tcPr marL="7620" marR="7620" marT="7620" marB="0" anchor="ctr">
                    <a:lnL w="6350" cap="flat" cmpd="sng" algn="ctr">
                      <a:solidFill>
                        <a:schemeClr val="bg1">
                          <a:lumMod val="85000"/>
                        </a:schemeClr>
                      </a:solidFill>
                      <a:prstDash val="solid"/>
                      <a:round/>
                      <a:headEnd type="none" w="med" len="med"/>
                      <a:tailEnd type="none" w="med" len="med"/>
                    </a:lnL>
                    <a:lnR w="3175" cap="flat" cmpd="sng" algn="ctr">
                      <a:solidFill>
                        <a:schemeClr val="bg2"/>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fontAlgn="b"/>
                      <a:r>
                        <a:rPr lang="en-GB" sz="800" b="0" i="0" u="none" strike="noStrike" dirty="0" smtClean="0">
                          <a:solidFill>
                            <a:schemeClr val="bg1"/>
                          </a:solidFill>
                          <a:effectLst/>
                          <a:latin typeface="Calibri" panose="020F0502020204030204" pitchFamily="34" charset="0"/>
                        </a:rPr>
                        <a:t>03-Sep</a:t>
                      </a:r>
                      <a:endParaRPr lang="en-GB" sz="800" b="0" i="0" u="none" strike="noStrike" dirty="0">
                        <a:solidFill>
                          <a:schemeClr val="bg1"/>
                        </a:solidFill>
                        <a:effectLst/>
                        <a:latin typeface="Calibri" panose="020F0502020204030204" pitchFamily="34" charset="0"/>
                      </a:endParaRPr>
                    </a:p>
                  </a:txBody>
                  <a:tcPr marL="7620" marR="7620" marT="762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fontAlgn="b"/>
                      <a:r>
                        <a:rPr lang="en-GB" sz="800" b="0" i="0" u="none" strike="noStrike" dirty="0" smtClean="0">
                          <a:solidFill>
                            <a:schemeClr val="bg1"/>
                          </a:solidFill>
                          <a:effectLst/>
                          <a:latin typeface="Calibri" panose="020F0502020204030204" pitchFamily="34" charset="0"/>
                        </a:rPr>
                        <a:t>04-Sep</a:t>
                      </a:r>
                      <a:endParaRPr lang="en-GB" sz="800" b="0" i="0" u="none" strike="noStrike" dirty="0">
                        <a:solidFill>
                          <a:schemeClr val="bg1"/>
                        </a:solidFill>
                        <a:effectLst/>
                        <a:latin typeface="Calibri" panose="020F0502020204030204" pitchFamily="34" charset="0"/>
                      </a:endParaRPr>
                    </a:p>
                  </a:txBody>
                  <a:tcPr marL="7620" marR="7620" marT="762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fontAlgn="b"/>
                      <a:r>
                        <a:rPr lang="en-GB" sz="800" b="0" i="0" u="none" strike="noStrike" dirty="0" smtClean="0">
                          <a:solidFill>
                            <a:schemeClr val="bg1"/>
                          </a:solidFill>
                          <a:effectLst/>
                          <a:latin typeface="Calibri" panose="020F0502020204030204" pitchFamily="34" charset="0"/>
                        </a:rPr>
                        <a:t>05-Sep</a:t>
                      </a:r>
                      <a:endParaRPr lang="en-GB" sz="800" b="0" i="0" u="none" strike="noStrike" dirty="0">
                        <a:solidFill>
                          <a:schemeClr val="bg1"/>
                        </a:solidFill>
                        <a:effectLst/>
                        <a:latin typeface="Calibri" panose="020F0502020204030204" pitchFamily="34" charset="0"/>
                      </a:endParaRPr>
                    </a:p>
                  </a:txBody>
                  <a:tcPr marL="7620" marR="7620" marT="762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fontAlgn="b"/>
                      <a:r>
                        <a:rPr lang="en-GB" sz="800" b="0" i="0" u="none" strike="noStrike" dirty="0" smtClean="0">
                          <a:solidFill>
                            <a:schemeClr val="bg1"/>
                          </a:solidFill>
                          <a:effectLst/>
                          <a:latin typeface="Calibri" panose="020F0502020204030204" pitchFamily="34" charset="0"/>
                        </a:rPr>
                        <a:t>06-Sep</a:t>
                      </a:r>
                      <a:endParaRPr lang="en-GB" sz="800" b="0" i="0" u="none" strike="noStrike" dirty="0">
                        <a:solidFill>
                          <a:schemeClr val="bg1"/>
                        </a:solidFill>
                        <a:effectLst/>
                        <a:latin typeface="Calibri" panose="020F0502020204030204" pitchFamily="34" charset="0"/>
                      </a:endParaRPr>
                    </a:p>
                  </a:txBody>
                  <a:tcPr marL="7620" marR="7620" marT="762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fontAlgn="b"/>
                      <a:r>
                        <a:rPr lang="en-GB" sz="800" b="0" i="0" u="none" strike="noStrike" dirty="0" smtClean="0">
                          <a:solidFill>
                            <a:schemeClr val="bg1"/>
                          </a:solidFill>
                          <a:effectLst/>
                          <a:latin typeface="Calibri" panose="020F0502020204030204" pitchFamily="34" charset="0"/>
                        </a:rPr>
                        <a:t>07-Sep</a:t>
                      </a:r>
                      <a:endParaRPr lang="en-GB" sz="800" b="0" i="0" u="none" strike="noStrike" dirty="0">
                        <a:solidFill>
                          <a:schemeClr val="bg1"/>
                        </a:solidFill>
                        <a:effectLst/>
                        <a:latin typeface="Calibri" panose="020F0502020204030204" pitchFamily="34" charset="0"/>
                      </a:endParaRPr>
                    </a:p>
                  </a:txBody>
                  <a:tcPr marL="7620" marR="7620" marT="762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fontAlgn="b"/>
                      <a:r>
                        <a:rPr lang="en-GB" sz="800" b="0" i="0" u="none" strike="noStrike" dirty="0" smtClean="0">
                          <a:solidFill>
                            <a:schemeClr val="bg1"/>
                          </a:solidFill>
                          <a:effectLst/>
                          <a:latin typeface="Calibri" panose="020F0502020204030204" pitchFamily="34" charset="0"/>
                        </a:rPr>
                        <a:t>08-Sep</a:t>
                      </a:r>
                      <a:endParaRPr lang="en-GB" sz="800" b="0" i="0" u="none" strike="noStrike" dirty="0">
                        <a:solidFill>
                          <a:schemeClr val="bg1"/>
                        </a:solidFill>
                        <a:effectLst/>
                        <a:latin typeface="Calibri" panose="020F0502020204030204" pitchFamily="34" charset="0"/>
                      </a:endParaRPr>
                    </a:p>
                  </a:txBody>
                  <a:tcPr marL="7620" marR="7620" marT="7620" marB="0" anchor="ctr">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fontAlgn="b"/>
                      <a:r>
                        <a:rPr lang="en-GB" sz="800" b="0" i="0" u="none" strike="noStrike" dirty="0" smtClean="0">
                          <a:solidFill>
                            <a:schemeClr val="bg1"/>
                          </a:solidFill>
                          <a:effectLst/>
                          <a:latin typeface="Calibri" panose="020F0502020204030204" pitchFamily="34" charset="0"/>
                        </a:rPr>
                        <a:t>09-Sep</a:t>
                      </a:r>
                      <a:endParaRPr lang="en-GB" sz="800" b="0" i="0" u="none" strike="noStrike" dirty="0">
                        <a:solidFill>
                          <a:schemeClr val="bg1"/>
                        </a:solidFill>
                        <a:effectLst/>
                        <a:latin typeface="Calibri" panose="020F0502020204030204" pitchFamily="34" charset="0"/>
                      </a:endParaRPr>
                    </a:p>
                  </a:txBody>
                  <a:tcPr marL="7620" marR="7620" marT="7620" marB="0" anchor="ctr">
                    <a:lnL w="3175" cap="flat" cmpd="sng" algn="ctr">
                      <a:solidFill>
                        <a:schemeClr val="bg2"/>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rtl="0" fontAlgn="b"/>
                      <a:r>
                        <a:rPr lang="en-GB" sz="800" b="1" i="0" u="none" strike="noStrike" dirty="0" smtClean="0">
                          <a:solidFill>
                            <a:srgbClr val="FFFFFF"/>
                          </a:solidFill>
                          <a:effectLst/>
                          <a:latin typeface="Calibri" panose="020F0502020204030204" pitchFamily="34" charset="0"/>
                        </a:rPr>
                        <a:t>10-Sep</a:t>
                      </a:r>
                      <a:endParaRPr lang="en-GB" sz="800" b="1" i="0" u="none" strike="noStrike" dirty="0">
                        <a:solidFill>
                          <a:srgbClr val="FFFFFF"/>
                        </a:solidFill>
                        <a:effectLst/>
                        <a:latin typeface="Calibri" panose="020F0502020204030204" pitchFamily="34" charset="0"/>
                      </a:endParaRPr>
                    </a:p>
                  </a:txBody>
                  <a:tcPr marL="7620" marR="7620" marT="762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rtl="0" fontAlgn="b"/>
                      <a:r>
                        <a:rPr lang="en-GB" sz="800" b="1" i="0" u="none" strike="noStrike" dirty="0" smtClean="0">
                          <a:solidFill>
                            <a:srgbClr val="FFFFFF"/>
                          </a:solidFill>
                          <a:effectLst/>
                          <a:latin typeface="Calibri" panose="020F0502020204030204" pitchFamily="34" charset="0"/>
                        </a:rPr>
                        <a:t>11-Sep</a:t>
                      </a:r>
                      <a:endParaRPr lang="en-GB" sz="800" b="1" i="0" u="none" strike="noStrike" dirty="0">
                        <a:solidFill>
                          <a:srgbClr val="FFFFFF"/>
                        </a:solidFill>
                        <a:effectLst/>
                        <a:latin typeface="Calibri" panose="020F0502020204030204" pitchFamily="34" charset="0"/>
                      </a:endParaRPr>
                    </a:p>
                  </a:txBody>
                  <a:tcPr marL="7620" marR="7620" marT="762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rtl="0" fontAlgn="b"/>
                      <a:r>
                        <a:rPr lang="en-GB" sz="800" b="1" i="0" u="none" strike="noStrike" dirty="0" smtClean="0">
                          <a:solidFill>
                            <a:srgbClr val="FFFFFF"/>
                          </a:solidFill>
                          <a:effectLst/>
                          <a:latin typeface="Calibri" panose="020F0502020204030204" pitchFamily="34" charset="0"/>
                        </a:rPr>
                        <a:t>12-Sep</a:t>
                      </a:r>
                      <a:endParaRPr lang="en-GB" sz="800" b="1" i="0" u="none" strike="noStrike" dirty="0">
                        <a:solidFill>
                          <a:srgbClr val="FFFFFF"/>
                        </a:solidFill>
                        <a:effectLst/>
                        <a:latin typeface="Calibri" panose="020F0502020204030204" pitchFamily="34" charset="0"/>
                      </a:endParaRPr>
                    </a:p>
                  </a:txBody>
                  <a:tcPr marL="7620" marR="7620" marT="762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fontAlgn="b"/>
                      <a:r>
                        <a:rPr lang="en-GB" sz="800" b="1" i="0" u="none" strike="noStrike" dirty="0" smtClean="0">
                          <a:solidFill>
                            <a:schemeClr val="bg1"/>
                          </a:solidFill>
                          <a:effectLst/>
                          <a:latin typeface="Calibri" panose="020F0502020204030204" pitchFamily="34" charset="0"/>
                        </a:rPr>
                        <a:t>13-Sep</a:t>
                      </a:r>
                      <a:endParaRPr lang="en-GB" sz="800" b="1" i="0" u="none" strike="noStrike" dirty="0">
                        <a:solidFill>
                          <a:schemeClr val="bg1"/>
                        </a:solidFill>
                        <a:effectLst/>
                        <a:latin typeface="Calibri" panose="020F0502020204030204" pitchFamily="34" charset="0"/>
                      </a:endParaRPr>
                    </a:p>
                  </a:txBody>
                  <a:tcPr marL="9525" marR="9525" marT="9525"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fontAlgn="b"/>
                      <a:r>
                        <a:rPr lang="en-GB" sz="800" b="1" i="0" u="none" strike="noStrike" dirty="0" smtClean="0">
                          <a:solidFill>
                            <a:schemeClr val="bg1"/>
                          </a:solidFill>
                          <a:effectLst/>
                          <a:latin typeface="Calibri" panose="020F0502020204030204" pitchFamily="34" charset="0"/>
                        </a:rPr>
                        <a:t>14-Sep</a:t>
                      </a:r>
                      <a:endParaRPr lang="en-GB" sz="800" b="1" i="0" u="none" strike="noStrike" dirty="0">
                        <a:solidFill>
                          <a:schemeClr val="bg1"/>
                        </a:solidFill>
                        <a:effectLst/>
                        <a:latin typeface="Calibri" panose="020F0502020204030204" pitchFamily="34" charset="0"/>
                      </a:endParaRPr>
                    </a:p>
                  </a:txBody>
                  <a:tcPr marL="9525" marR="9525" marT="9525"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fontAlgn="b"/>
                      <a:r>
                        <a:rPr lang="en-GB" sz="800" b="1" i="0" u="none" strike="noStrike" dirty="0" smtClean="0">
                          <a:solidFill>
                            <a:schemeClr val="bg1"/>
                          </a:solidFill>
                          <a:effectLst/>
                          <a:latin typeface="Calibri" panose="020F0502020204030204" pitchFamily="34" charset="0"/>
                        </a:rPr>
                        <a:t>15-Sep</a:t>
                      </a:r>
                      <a:endParaRPr lang="en-GB" sz="800" b="1" i="0" u="none" strike="noStrike" dirty="0">
                        <a:solidFill>
                          <a:schemeClr val="bg1"/>
                        </a:solidFill>
                        <a:effectLst/>
                        <a:latin typeface="Calibri" panose="020F0502020204030204" pitchFamily="34" charset="0"/>
                      </a:endParaRPr>
                    </a:p>
                  </a:txBody>
                  <a:tcPr marL="9525" marR="9525" marT="9525"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fontAlgn="b"/>
                      <a:r>
                        <a:rPr lang="en-GB" sz="800" b="1" i="0" u="none" strike="noStrike" dirty="0" smtClean="0">
                          <a:solidFill>
                            <a:schemeClr val="bg1"/>
                          </a:solidFill>
                          <a:effectLst/>
                          <a:latin typeface="Calibri" panose="020F0502020204030204" pitchFamily="34" charset="0"/>
                        </a:rPr>
                        <a:t>16-Sep</a:t>
                      </a:r>
                      <a:endParaRPr lang="en-GB" sz="800" b="1" i="0" u="none" strike="noStrike" dirty="0">
                        <a:solidFill>
                          <a:schemeClr val="bg1"/>
                        </a:solidFill>
                        <a:effectLst/>
                        <a:latin typeface="Calibri" panose="020F0502020204030204" pitchFamily="34" charset="0"/>
                      </a:endParaRPr>
                    </a:p>
                  </a:txBody>
                  <a:tcPr marL="9525" marR="9525" marT="9525"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fontAlgn="b"/>
                      <a:endParaRPr lang="en-GB" sz="8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bg1">
                          <a:lumMod val="9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800" b="0" i="0" u="none" strike="noStrike" dirty="0">
                        <a:solidFill>
                          <a:srgbClr val="000000"/>
                        </a:solidFill>
                        <a:effectLst/>
                        <a:latin typeface="Calibri" panose="020F0502020204030204" pitchFamily="34" charset="0"/>
                      </a:endParaRPr>
                    </a:p>
                  </a:txBody>
                  <a:tcPr marL="7620" marR="7620" marT="762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800" b="0" i="0" u="none" strike="noStrike" dirty="0">
                        <a:solidFill>
                          <a:srgbClr val="000000"/>
                        </a:solidFill>
                        <a:effectLst/>
                        <a:latin typeface="Calibri" panose="020F0502020204030204" pitchFamily="34" charset="0"/>
                      </a:endParaRP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800" b="0" i="0" u="none" strike="noStrike" dirty="0">
                        <a:solidFill>
                          <a:srgbClr val="000000"/>
                        </a:solidFill>
                        <a:effectLst/>
                        <a:latin typeface="Calibri" panose="020F0502020204030204" pitchFamily="34" charset="0"/>
                      </a:endParaRP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800" b="0" i="0" u="none" strike="noStrike" dirty="0">
                        <a:solidFill>
                          <a:srgbClr val="000000"/>
                        </a:solidFill>
                        <a:effectLst/>
                        <a:latin typeface="Calibri" panose="020F0502020204030204" pitchFamily="34" charset="0"/>
                      </a:endParaRP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800" b="0" i="0" u="none" strike="noStrike" dirty="0">
                        <a:solidFill>
                          <a:srgbClr val="000000"/>
                        </a:solidFill>
                        <a:effectLst/>
                        <a:latin typeface="Calibri" panose="020F0502020204030204" pitchFamily="34" charset="0"/>
                      </a:endParaRP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800" b="0" i="0" u="none" strike="noStrike" dirty="0">
                        <a:solidFill>
                          <a:srgbClr val="000000"/>
                        </a:solidFill>
                        <a:effectLst/>
                        <a:latin typeface="Calibri" panose="020F0502020204030204" pitchFamily="34" charset="0"/>
                      </a:endParaRP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800" b="0" i="0" u="none" strike="noStrike" dirty="0">
                        <a:solidFill>
                          <a:srgbClr val="000000"/>
                        </a:solidFill>
                        <a:effectLst/>
                        <a:latin typeface="Calibri" panose="020F0502020204030204" pitchFamily="34" charset="0"/>
                      </a:endParaRP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800" b="0" i="0" u="none" strike="noStrike" dirty="0">
                        <a:solidFill>
                          <a:srgbClr val="000000"/>
                        </a:solidFill>
                        <a:effectLst/>
                        <a:latin typeface="Calibri" panose="020F0502020204030204" pitchFamily="34" charset="0"/>
                      </a:endParaRP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800" b="0" i="0" u="none" strike="noStrike" dirty="0">
                        <a:solidFill>
                          <a:srgbClr val="000000"/>
                        </a:solidFill>
                        <a:effectLst/>
                        <a:latin typeface="Calibri" panose="020F0502020204030204" pitchFamily="34" charset="0"/>
                      </a:endParaRP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800" b="0" i="0" u="none" strike="noStrike" dirty="0">
                        <a:solidFill>
                          <a:srgbClr val="000000"/>
                        </a:solidFill>
                        <a:effectLst/>
                        <a:latin typeface="Calibri" panose="020F0502020204030204" pitchFamily="34" charset="0"/>
                      </a:endParaRP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800" b="0" i="0" u="none" strike="noStrike" dirty="0">
                        <a:solidFill>
                          <a:srgbClr val="000000"/>
                        </a:solidFill>
                        <a:effectLst/>
                        <a:latin typeface="Calibri" panose="020F0502020204030204" pitchFamily="34" charset="0"/>
                      </a:endParaRP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800" b="0" i="0" u="none" strike="noStrike" dirty="0">
                        <a:solidFill>
                          <a:srgbClr val="000000"/>
                        </a:solidFill>
                        <a:effectLst/>
                        <a:latin typeface="Calibri" panose="020F0502020204030204" pitchFamily="34" charset="0"/>
                      </a:endParaRP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800" b="0" i="0" u="none" strike="noStrike" dirty="0">
                        <a:solidFill>
                          <a:srgbClr val="000000"/>
                        </a:solidFill>
                        <a:effectLst/>
                        <a:latin typeface="Calibri" panose="020F0502020204030204" pitchFamily="34" charset="0"/>
                      </a:endParaRPr>
                    </a:p>
                  </a:txBody>
                  <a:tcPr marL="5135" marR="5135" marT="513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900" b="0" i="0" u="none" strike="noStrike" dirty="0">
                        <a:solidFill>
                          <a:srgbClr val="000000"/>
                        </a:solidFill>
                        <a:effectLst/>
                        <a:latin typeface="Calibri" panose="020F0502020204030204" pitchFamily="34" charset="0"/>
                      </a:endParaRPr>
                    </a:p>
                  </a:txBody>
                  <a:tcPr marL="5135" marR="5135" marT="513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64354">
                <a:tc>
                  <a:txBody>
                    <a:bodyPr/>
                    <a:lstStyle/>
                    <a:p>
                      <a:pPr algn="ctr" rtl="0" fontAlgn="b"/>
                      <a:r>
                        <a:rPr lang="en-GB" sz="800" b="1" i="0" u="none" strike="noStrike" dirty="0" smtClean="0">
                          <a:solidFill>
                            <a:srgbClr val="FFFFFF"/>
                          </a:solidFill>
                          <a:effectLst/>
                          <a:latin typeface="Calibri" panose="020F0502020204030204" pitchFamily="34" charset="0"/>
                        </a:rPr>
                        <a:t>2020</a:t>
                      </a:r>
                      <a:endParaRPr lang="en-GB" sz="800" b="1" i="0" u="none" strike="noStrike" dirty="0">
                        <a:solidFill>
                          <a:srgbClr val="FFFFFF"/>
                        </a:solidFill>
                        <a:effectLst/>
                        <a:latin typeface="Calibri" panose="020F0502020204030204" pitchFamily="34" charset="0"/>
                      </a:endParaRPr>
                    </a:p>
                  </a:txBody>
                  <a:tcPr marL="5135" marR="5135" marT="5135" marB="0" anchor="ctr">
                    <a:lnL w="1270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9999"/>
                    </a:solidFill>
                  </a:tcPr>
                </a:tc>
                <a:tc>
                  <a:txBody>
                    <a:bodyPr/>
                    <a:lstStyle/>
                    <a:p>
                      <a:pPr algn="ctr" fontAlgn="b"/>
                      <a:r>
                        <a:rPr lang="en-GB" sz="800" b="0" i="0" u="none" strike="noStrike">
                          <a:solidFill>
                            <a:srgbClr val="000000"/>
                          </a:solidFill>
                          <a:effectLst/>
                          <a:latin typeface="Calibri" panose="020F0502020204030204" pitchFamily="34" charset="0"/>
                        </a:rPr>
                        <a:t>0</a:t>
                      </a:r>
                    </a:p>
                  </a:txBody>
                  <a:tcPr marL="0" marR="0" marT="0"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GB" sz="800" b="0" i="0" u="none" strike="noStrike">
                          <a:solidFill>
                            <a:srgbClr val="000000"/>
                          </a:solidFill>
                          <a:effectLst/>
                          <a:latin typeface="Calibri" panose="020F0502020204030204" pitchFamily="34" charset="0"/>
                        </a:rPr>
                        <a:t>0</a:t>
                      </a:r>
                    </a:p>
                  </a:txBody>
                  <a:tcPr marL="0" marR="0" marT="0" marB="0" anchor="b">
                    <a:lnL w="6350" cap="flat" cmpd="sng" algn="ctr">
                      <a:solidFill>
                        <a:schemeClr val="bg1">
                          <a:lumMod val="85000"/>
                        </a:schemeClr>
                      </a:solidFill>
                      <a:prstDash val="solid"/>
                      <a:round/>
                      <a:headEnd type="none" w="med" len="med"/>
                      <a:tailEnd type="none" w="med" len="med"/>
                    </a:lnL>
                    <a:lnR w="3175" cap="flat" cmpd="sng" algn="ctr">
                      <a:solidFill>
                        <a:schemeClr val="bg2"/>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GB" sz="800" b="0" i="0" u="none" strike="noStrike">
                          <a:solidFill>
                            <a:srgbClr val="000000"/>
                          </a:solidFill>
                          <a:effectLst/>
                          <a:latin typeface="Calibri" panose="020F0502020204030204" pitchFamily="34" charset="0"/>
                        </a:rPr>
                        <a:t>0</a:t>
                      </a:r>
                    </a:p>
                  </a:txBody>
                  <a:tcPr marL="0" marR="0" marT="0" marB="0" anchor="b">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Calibri" panose="020F0502020204030204" pitchFamily="34" charset="0"/>
                        </a:rPr>
                        <a:t>18</a:t>
                      </a:r>
                    </a:p>
                  </a:txBody>
                  <a:tcPr marL="0" marR="0" marT="0" marB="0" anchor="b">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Calibri" panose="020F0502020204030204" pitchFamily="34" charset="0"/>
                        </a:rPr>
                        <a:t>3</a:t>
                      </a:r>
                    </a:p>
                  </a:txBody>
                  <a:tcPr marL="0" marR="0" marT="0" marB="0" anchor="b">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Calibri" panose="020F0502020204030204" pitchFamily="34" charset="0"/>
                        </a:rPr>
                        <a:t>12</a:t>
                      </a:r>
                    </a:p>
                  </a:txBody>
                  <a:tcPr marL="0" marR="0" marT="0" marB="0" anchor="b">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Calibri" panose="020F0502020204030204" pitchFamily="34" charset="0"/>
                        </a:rPr>
                        <a:t>3</a:t>
                      </a:r>
                    </a:p>
                  </a:txBody>
                  <a:tcPr marL="0" marR="0" marT="0" marB="0" anchor="b">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Calibri" panose="020F0502020204030204" pitchFamily="34" charset="0"/>
                        </a:rPr>
                        <a:t>0</a:t>
                      </a:r>
                    </a:p>
                  </a:txBody>
                  <a:tcPr marL="0" marR="0" marT="0" marB="0" anchor="b">
                    <a:lnL w="3175" cap="flat" cmpd="sng" algn="ctr">
                      <a:solidFill>
                        <a:schemeClr val="bg2"/>
                      </a:solidFill>
                      <a:prstDash val="solid"/>
                      <a:round/>
                      <a:headEnd type="none" w="med" len="med"/>
                      <a:tailEnd type="none" w="med" len="med"/>
                    </a:lnL>
                    <a:lnR w="3175" cap="flat" cmpd="sng" algn="ctr">
                      <a:solidFill>
                        <a:schemeClr val="bg2"/>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Calibri" panose="020F0502020204030204" pitchFamily="34" charset="0"/>
                        </a:rPr>
                        <a:t>3</a:t>
                      </a:r>
                    </a:p>
                  </a:txBody>
                  <a:tcPr marL="0" marR="0" marT="0" marB="0" anchor="b">
                    <a:lnL w="3175" cap="flat" cmpd="sng" algn="ctr">
                      <a:solidFill>
                        <a:schemeClr val="bg2"/>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3175" cap="flat" cmpd="sng" algn="ctr">
                      <a:solidFill>
                        <a:schemeClr val="bg2"/>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Calibri" panose="020F0502020204030204" pitchFamily="34" charset="0"/>
                        </a:rPr>
                        <a:t>1</a:t>
                      </a:r>
                    </a:p>
                  </a:txBody>
                  <a:tcPr marL="0" marR="0" marT="0" marB="0"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Calibri" panose="020F0502020204030204" pitchFamily="34" charset="0"/>
                        </a:rPr>
                        <a:t>0</a:t>
                      </a:r>
                    </a:p>
                  </a:txBody>
                  <a:tcPr marL="0" marR="0" marT="0" marB="0"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Calibri" panose="020F0502020204030204" pitchFamily="34" charset="0"/>
                        </a:rPr>
                        <a:t>5</a:t>
                      </a:r>
                    </a:p>
                  </a:txBody>
                  <a:tcPr marL="0" marR="0" marT="0" marB="0"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dirty="0">
                          <a:solidFill>
                            <a:srgbClr val="000000"/>
                          </a:solidFill>
                          <a:effectLst/>
                          <a:latin typeface="Calibri" panose="020F0502020204030204" pitchFamily="34" charset="0"/>
                        </a:rPr>
                        <a:t>1</a:t>
                      </a:r>
                    </a:p>
                  </a:txBody>
                  <a:tcPr marL="0" marR="0" marT="0" marB="0"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dirty="0">
                          <a:solidFill>
                            <a:srgbClr val="000000"/>
                          </a:solidFill>
                          <a:effectLst/>
                          <a:latin typeface="Calibri" panose="020F0502020204030204" pitchFamily="34" charset="0"/>
                        </a:rPr>
                        <a:t>2</a:t>
                      </a:r>
                    </a:p>
                  </a:txBody>
                  <a:tcPr marL="0" marR="0" marT="0" marB="0"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a:solidFill>
                            <a:srgbClr val="000000"/>
                          </a:solidFill>
                          <a:effectLst/>
                          <a:latin typeface="Calibri" panose="020F0502020204030204" pitchFamily="34" charset="0"/>
                        </a:rPr>
                        <a:t>4</a:t>
                      </a:r>
                    </a:p>
                  </a:txBody>
                  <a:tcPr marL="0" marR="0" marT="0" marB="0"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800" b="0" i="0" u="none" strike="noStrike" dirty="0">
                          <a:solidFill>
                            <a:srgbClr val="000000"/>
                          </a:solidFill>
                          <a:effectLst/>
                          <a:latin typeface="Calibri" panose="020F0502020204030204" pitchFamily="34" charset="0"/>
                        </a:rPr>
                        <a:t>3</a:t>
                      </a:r>
                    </a:p>
                  </a:txBody>
                  <a:tcPr marL="0" marR="0" marT="0" marB="0"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8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bg1">
                          <a:lumMod val="9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800" b="0" i="0" u="none" strike="noStrike" dirty="0">
                        <a:solidFill>
                          <a:srgbClr val="000000"/>
                        </a:solidFill>
                        <a:effectLst/>
                        <a:latin typeface="Calibri" panose="020F0502020204030204" pitchFamily="34" charset="0"/>
                      </a:endParaRPr>
                    </a:p>
                  </a:txBody>
                  <a:tcPr marL="7620" marR="7620" marT="7620" marB="0"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800" b="0" i="0" u="none" strike="noStrike" dirty="0">
                        <a:solidFill>
                          <a:srgbClr val="000000"/>
                        </a:solidFill>
                        <a:effectLst/>
                        <a:latin typeface="Calibri" panose="020F0502020204030204" pitchFamily="34" charset="0"/>
                      </a:endParaRP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800" b="0" i="0" u="none" strike="noStrike" dirty="0">
                        <a:solidFill>
                          <a:srgbClr val="000000"/>
                        </a:solidFill>
                        <a:effectLst/>
                        <a:latin typeface="Calibri" panose="020F0502020204030204" pitchFamily="34" charset="0"/>
                      </a:endParaRP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800" b="0" i="0" u="none" strike="noStrike" dirty="0">
                        <a:solidFill>
                          <a:srgbClr val="000000"/>
                        </a:solidFill>
                        <a:effectLst/>
                        <a:latin typeface="Calibri" panose="020F0502020204030204" pitchFamily="34" charset="0"/>
                      </a:endParaRP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800" b="0" i="0" u="none" strike="noStrike" dirty="0">
                        <a:solidFill>
                          <a:srgbClr val="000000"/>
                        </a:solidFill>
                        <a:effectLst/>
                        <a:latin typeface="Calibri" panose="020F0502020204030204" pitchFamily="34" charset="0"/>
                      </a:endParaRP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800" b="0" i="0" u="none" strike="noStrike" dirty="0">
                        <a:solidFill>
                          <a:srgbClr val="000000"/>
                        </a:solidFill>
                        <a:effectLst/>
                        <a:latin typeface="Calibri" panose="020F0502020204030204" pitchFamily="34" charset="0"/>
                      </a:endParaRP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800" b="0" i="0" u="none" strike="noStrike" dirty="0">
                        <a:solidFill>
                          <a:srgbClr val="000000"/>
                        </a:solidFill>
                        <a:effectLst/>
                        <a:latin typeface="Calibri" panose="020F0502020204030204" pitchFamily="34" charset="0"/>
                      </a:endParaRP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800" b="0" i="0" u="none" strike="noStrike" dirty="0">
                        <a:solidFill>
                          <a:srgbClr val="000000"/>
                        </a:solidFill>
                        <a:effectLst/>
                        <a:latin typeface="Calibri" panose="020F0502020204030204" pitchFamily="34" charset="0"/>
                      </a:endParaRP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800" b="0" i="0" u="none" strike="noStrike" dirty="0">
                        <a:solidFill>
                          <a:srgbClr val="000000"/>
                        </a:solidFill>
                        <a:effectLst/>
                        <a:latin typeface="Calibri" panose="020F0502020204030204" pitchFamily="34" charset="0"/>
                      </a:endParaRP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800" b="0" i="0" u="none" strike="noStrike" dirty="0">
                        <a:solidFill>
                          <a:srgbClr val="000000"/>
                        </a:solidFill>
                        <a:effectLst/>
                        <a:latin typeface="Calibri" panose="020F0502020204030204" pitchFamily="34" charset="0"/>
                      </a:endParaRP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800" b="0" i="0" u="none" strike="noStrike" dirty="0">
                        <a:solidFill>
                          <a:srgbClr val="000000"/>
                        </a:solidFill>
                        <a:effectLst/>
                        <a:latin typeface="Calibri" panose="020F0502020204030204" pitchFamily="34" charset="0"/>
                      </a:endParaRP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800" b="0" i="0" u="none" strike="noStrike" dirty="0">
                        <a:solidFill>
                          <a:srgbClr val="000000"/>
                        </a:solidFill>
                        <a:effectLst/>
                        <a:latin typeface="Calibri" panose="020F0502020204030204" pitchFamily="34" charset="0"/>
                      </a:endParaRP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800" b="0" i="0" u="none" strike="noStrike" dirty="0">
                        <a:solidFill>
                          <a:srgbClr val="000000"/>
                        </a:solidFill>
                        <a:effectLst/>
                        <a:latin typeface="Calibri" panose="020F0502020204030204" pitchFamily="34" charset="0"/>
                      </a:endParaRPr>
                    </a:p>
                  </a:txBody>
                  <a:tcPr marL="5135" marR="5135" marT="513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900" b="0" i="0" u="none" strike="noStrike" dirty="0">
                        <a:solidFill>
                          <a:srgbClr val="000000"/>
                        </a:solidFill>
                        <a:effectLst/>
                        <a:latin typeface="Calibri" panose="020F0502020204030204" pitchFamily="34" charset="0"/>
                      </a:endParaRPr>
                    </a:p>
                  </a:txBody>
                  <a:tcPr marL="5135" marR="5135" marT="513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3" name="TextBox 2"/>
          <p:cNvSpPr txBox="1"/>
          <p:nvPr/>
        </p:nvSpPr>
        <p:spPr>
          <a:xfrm>
            <a:off x="0" y="11384"/>
            <a:ext cx="12192000" cy="307777"/>
          </a:xfrm>
          <a:prstGeom prst="rect">
            <a:avLst/>
          </a:prstGeom>
          <a:noFill/>
        </p:spPr>
        <p:txBody>
          <a:bodyPr wrap="square" rtlCol="0">
            <a:spAutoFit/>
          </a:bodyPr>
          <a:lstStyle/>
          <a:p>
            <a:pPr algn="ctr"/>
            <a:r>
              <a:rPr lang="en-GB" sz="1400" b="1" dirty="0" smtClean="0">
                <a:solidFill>
                  <a:srgbClr val="0070C0"/>
                </a:solidFill>
              </a:rPr>
              <a:t>OFFICIAL</a:t>
            </a:r>
            <a:endParaRPr lang="en-GB" sz="1400" b="1" dirty="0">
              <a:solidFill>
                <a:srgbClr val="0070C0"/>
              </a:solidFill>
            </a:endParaRPr>
          </a:p>
        </p:txBody>
      </p:sp>
      <p:grpSp>
        <p:nvGrpSpPr>
          <p:cNvPr id="35" name="Group 34"/>
          <p:cNvGrpSpPr/>
          <p:nvPr/>
        </p:nvGrpSpPr>
        <p:grpSpPr>
          <a:xfrm>
            <a:off x="-501162" y="0"/>
            <a:ext cx="12693161" cy="646331"/>
            <a:chOff x="-494270" y="0"/>
            <a:chExt cx="12686269" cy="646331"/>
          </a:xfrm>
        </p:grpSpPr>
        <p:sp>
          <p:nvSpPr>
            <p:cNvPr id="22" name="TextBox 21"/>
            <p:cNvSpPr txBox="1"/>
            <p:nvPr/>
          </p:nvSpPr>
          <p:spPr>
            <a:xfrm>
              <a:off x="0" y="0"/>
              <a:ext cx="12191999" cy="646331"/>
            </a:xfrm>
            <a:prstGeom prst="rect">
              <a:avLst/>
            </a:prstGeom>
            <a:solidFill>
              <a:srgbClr val="FF9999"/>
            </a:solidFill>
          </p:spPr>
          <p:txBody>
            <a:bodyPr wrap="square" rtlCol="0" anchor="ctr">
              <a:spAutoFit/>
            </a:bodyPr>
            <a:lstStyle/>
            <a:p>
              <a:pPr algn="ctr"/>
              <a:endParaRPr lang="en-GB" sz="800" b="1" dirty="0" smtClean="0">
                <a:solidFill>
                  <a:prstClr val="white"/>
                </a:solidFill>
              </a:endParaRPr>
            </a:p>
            <a:p>
              <a:pPr algn="ctr"/>
              <a:r>
                <a:rPr lang="en-GB" sz="2000" b="1" dirty="0" smtClean="0">
                  <a:solidFill>
                    <a:prstClr val="white"/>
                  </a:solidFill>
                </a:rPr>
                <a:t>‘Enforcement’ of Coronavirus specific legislation</a:t>
              </a:r>
            </a:p>
            <a:p>
              <a:pPr algn="ctr"/>
              <a:endParaRPr lang="en-GB" sz="800" b="1" dirty="0">
                <a:solidFill>
                  <a:prstClr val="white"/>
                </a:solidFill>
              </a:endParaRPr>
            </a:p>
          </p:txBody>
        </p:sp>
        <p:pic>
          <p:nvPicPr>
            <p:cNvPr id="24" name="Picture 1" descr="image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270" y="47596"/>
              <a:ext cx="1619974" cy="543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 name="TextBox 19"/>
          <p:cNvSpPr txBox="1"/>
          <p:nvPr/>
        </p:nvSpPr>
        <p:spPr>
          <a:xfrm>
            <a:off x="536719" y="675488"/>
            <a:ext cx="11198260" cy="861774"/>
          </a:xfrm>
          <a:prstGeom prst="rect">
            <a:avLst/>
          </a:prstGeom>
          <a:noFill/>
        </p:spPr>
        <p:txBody>
          <a:bodyPr wrap="square" rtlCol="0">
            <a:spAutoFit/>
          </a:bodyPr>
          <a:lstStyle/>
          <a:p>
            <a:r>
              <a:rPr lang="en-GB" sz="1000" dirty="0">
                <a:solidFill>
                  <a:schemeClr val="tx1">
                    <a:lumMod val="65000"/>
                    <a:lumOff val="35000"/>
                  </a:schemeClr>
                </a:solidFill>
              </a:rPr>
              <a:t>The following is a summary of all ‘enforcement’ action in relation to both The Health Protection (Coronavirus) (Restrictions) (Scotland) Regulations 2020 and Coronavirus Act 2020.</a:t>
            </a:r>
          </a:p>
          <a:p>
            <a:r>
              <a:rPr lang="en-GB" sz="1000" dirty="0">
                <a:solidFill>
                  <a:schemeClr val="tx1">
                    <a:lumMod val="65000"/>
                    <a:lumOff val="35000"/>
                  </a:schemeClr>
                </a:solidFill>
              </a:rPr>
              <a:t>This includes all Fixed Penalty Notices issued and processed by Police Scotland. It also includes all occasions that a charge was libelled and recorded on Police Scotland’s Crime Recording System against a person in relation to the aforementioned legislation. This is a true value of the volume of recorded ‘enforcement’ activity, but does not provide the granularity of the Coronavirus Intervention (CVI) recording system and does not capture the earlier phases of the ‘4 E’s’ approach. </a:t>
            </a:r>
          </a:p>
          <a:p>
            <a:r>
              <a:rPr lang="en-GB" sz="1000" dirty="0">
                <a:solidFill>
                  <a:schemeClr val="tx1">
                    <a:lumMod val="65000"/>
                    <a:lumOff val="35000"/>
                  </a:schemeClr>
                </a:solidFill>
              </a:rPr>
              <a:t>These values remain subject to change as offences are retrospectively added or amended and do not match the indicative ‘enforcement’ values from the CVI recording system.</a:t>
            </a:r>
          </a:p>
        </p:txBody>
      </p:sp>
      <p:sp>
        <p:nvSpPr>
          <p:cNvPr id="6" name="TextBox 5"/>
          <p:cNvSpPr txBox="1"/>
          <p:nvPr/>
        </p:nvSpPr>
        <p:spPr>
          <a:xfrm>
            <a:off x="4269974" y="1517610"/>
            <a:ext cx="3645428" cy="369332"/>
          </a:xfrm>
          <a:prstGeom prst="rect">
            <a:avLst/>
          </a:prstGeom>
          <a:solidFill>
            <a:schemeClr val="bg1"/>
          </a:solidFill>
        </p:spPr>
        <p:txBody>
          <a:bodyPr wrap="square" rtlCol="0">
            <a:spAutoFit/>
          </a:bodyPr>
          <a:lstStyle/>
          <a:p>
            <a:r>
              <a:rPr lang="en-GB" dirty="0" smtClean="0">
                <a:solidFill>
                  <a:schemeClr val="bg1">
                    <a:lumMod val="50000"/>
                  </a:schemeClr>
                </a:solidFill>
              </a:rPr>
              <a:t>Volume of Covid-19 Charges by Date</a:t>
            </a:r>
            <a:endParaRPr lang="en-GB" dirty="0">
              <a:solidFill>
                <a:schemeClr val="bg1">
                  <a:lumMod val="50000"/>
                </a:schemeClr>
              </a:solidFill>
            </a:endParaRPr>
          </a:p>
        </p:txBody>
      </p:sp>
      <p:sp>
        <p:nvSpPr>
          <p:cNvPr id="15" name="TextBox 26"/>
          <p:cNvSpPr txBox="1"/>
          <p:nvPr/>
        </p:nvSpPr>
        <p:spPr>
          <a:xfrm>
            <a:off x="1643460" y="6630155"/>
            <a:ext cx="898477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dirty="0" smtClean="0">
                <a:solidFill>
                  <a:prstClr val="white">
                    <a:lumMod val="65000"/>
                  </a:prstClr>
                </a:solidFill>
              </a:rPr>
              <a:t>No figures should be considered as Official Police Statistics. These may not yet have been verified or validated.</a:t>
            </a:r>
            <a:endParaRPr lang="en-GB" sz="1200" dirty="0">
              <a:solidFill>
                <a:prstClr val="white">
                  <a:lumMod val="65000"/>
                </a:prstClr>
              </a:solidFill>
            </a:endParaRPr>
          </a:p>
        </p:txBody>
      </p:sp>
      <p:sp>
        <p:nvSpPr>
          <p:cNvPr id="16" name="Footer Placeholder 1"/>
          <p:cNvSpPr>
            <a:spLocks noGrp="1"/>
          </p:cNvSpPr>
          <p:nvPr>
            <p:ph type="ftr" sz="quarter" idx="11"/>
          </p:nvPr>
        </p:nvSpPr>
        <p:spPr>
          <a:xfrm>
            <a:off x="11196310" y="6432285"/>
            <a:ext cx="995689" cy="365125"/>
          </a:xfrm>
        </p:spPr>
        <p:txBody>
          <a:bodyPr/>
          <a:lstStyle/>
          <a:p>
            <a:r>
              <a:rPr lang="en-GB" sz="1400" smtClean="0">
                <a:solidFill>
                  <a:schemeClr val="bg2">
                    <a:lumMod val="75000"/>
                  </a:schemeClr>
                </a:solidFill>
              </a:rPr>
              <a:t>
OFFICIAL</a:t>
            </a:r>
            <a:endParaRPr lang="en-GB" sz="1400" dirty="0">
              <a:solidFill>
                <a:schemeClr val="bg2">
                  <a:lumMod val="75000"/>
                </a:schemeClr>
              </a:solidFill>
            </a:endParaRPr>
          </a:p>
        </p:txBody>
      </p:sp>
    </p:spTree>
    <p:extLst>
      <p:ext uri="{BB962C8B-B14F-4D97-AF65-F5344CB8AC3E}">
        <p14:creationId xmlns:p14="http://schemas.microsoft.com/office/powerpoint/2010/main" val="22198459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773160547"/>
              </p:ext>
            </p:extLst>
          </p:nvPr>
        </p:nvGraphicFramePr>
        <p:xfrm>
          <a:off x="7041485" y="2229848"/>
          <a:ext cx="4792964" cy="1493599"/>
        </p:xfrm>
        <a:graphic>
          <a:graphicData uri="http://schemas.openxmlformats.org/drawingml/2006/table">
            <a:tbl>
              <a:tblPr firstRow="1" bandRow="1">
                <a:tableStyleId>{21E4AEA4-8DFA-4A89-87EB-49C32662AFE0}</a:tableStyleId>
              </a:tblPr>
              <a:tblGrid>
                <a:gridCol w="1008923"/>
                <a:gridCol w="1178367"/>
                <a:gridCol w="1260034"/>
                <a:gridCol w="1345640"/>
              </a:tblGrid>
              <a:tr h="257818">
                <a:tc gridSpan="4">
                  <a:txBody>
                    <a:bodyPr/>
                    <a:lstStyle/>
                    <a:p>
                      <a:pPr algn="ctr"/>
                      <a:r>
                        <a:rPr lang="en-GB" sz="1400" dirty="0" smtClean="0"/>
                        <a:t>Police Scotland</a:t>
                      </a:r>
                      <a:r>
                        <a:rPr lang="en-GB" sz="1400" baseline="0" dirty="0" smtClean="0"/>
                        <a:t> Current Absences</a:t>
                      </a:r>
                      <a:endParaRPr lang="en-GB" sz="1400" dirty="0"/>
                    </a:p>
                  </a:txBody>
                  <a:tcPr anchor="ctr"/>
                </a:tc>
                <a:tc hMerge="1">
                  <a:txBody>
                    <a:bodyPr/>
                    <a:lstStyle/>
                    <a:p>
                      <a:endParaRPr lang="en-GB" dirty="0"/>
                    </a:p>
                  </a:txBody>
                  <a:tcPr/>
                </a:tc>
                <a:tc hMerge="1">
                  <a:txBody>
                    <a:bodyPr/>
                    <a:lstStyle/>
                    <a:p>
                      <a:endParaRPr lang="en-GB" dirty="0"/>
                    </a:p>
                  </a:txBody>
                  <a:tcPr/>
                </a:tc>
                <a:tc hMerge="1">
                  <a:txBody>
                    <a:bodyPr/>
                    <a:lstStyle/>
                    <a:p>
                      <a:endParaRPr lang="en-GB" dirty="0"/>
                    </a:p>
                  </a:txBody>
                  <a:tcPr/>
                </a:tc>
              </a:tr>
              <a:tr h="464072">
                <a:tc>
                  <a:txBody>
                    <a:bodyPr/>
                    <a:lstStyle/>
                    <a:p>
                      <a:pPr algn="ctr"/>
                      <a:r>
                        <a:rPr lang="en-GB" sz="1000" b="1" baseline="0" dirty="0" smtClean="0">
                          <a:solidFill>
                            <a:schemeClr val="tx1"/>
                          </a:solidFill>
                        </a:rPr>
                        <a:t>16th </a:t>
                      </a:r>
                      <a:r>
                        <a:rPr lang="en-GB" sz="1000" b="1" baseline="30000" dirty="0" smtClean="0">
                          <a:solidFill>
                            <a:schemeClr val="tx1"/>
                          </a:solidFill>
                        </a:rPr>
                        <a:t> </a:t>
                      </a:r>
                      <a:r>
                        <a:rPr lang="en-GB" sz="1000" b="1" baseline="0" dirty="0" smtClean="0">
                          <a:solidFill>
                            <a:schemeClr val="tx1"/>
                          </a:solidFill>
                        </a:rPr>
                        <a:t>Sept </a:t>
                      </a:r>
                      <a:r>
                        <a:rPr lang="en-GB" sz="1000" b="1" dirty="0" smtClean="0">
                          <a:solidFill>
                            <a:schemeClr val="tx1"/>
                          </a:solidFill>
                        </a:rPr>
                        <a:t>2020</a:t>
                      </a:r>
                      <a:endParaRPr lang="en-GB" sz="1000" b="1" dirty="0">
                        <a:solidFill>
                          <a:schemeClr val="tx1"/>
                        </a:solidFill>
                      </a:endParaRPr>
                    </a:p>
                  </a:txBody>
                  <a:tcPr anchor="ctr"/>
                </a:tc>
                <a:tc>
                  <a:txBody>
                    <a:bodyPr/>
                    <a:lstStyle/>
                    <a:p>
                      <a:pPr algn="ctr"/>
                      <a:r>
                        <a:rPr lang="en-GB" sz="1050" b="1" dirty="0" smtClean="0"/>
                        <a:t>No.</a:t>
                      </a:r>
                      <a:endParaRPr lang="en-GB" sz="1050" b="1" dirty="0"/>
                    </a:p>
                  </a:txBody>
                  <a:tcPr anchor="ctr"/>
                </a:tc>
                <a:tc>
                  <a:txBody>
                    <a:bodyPr/>
                    <a:lstStyle/>
                    <a:p>
                      <a:pPr algn="ctr"/>
                      <a:r>
                        <a:rPr lang="en-GB" sz="1050" b="1" dirty="0" smtClean="0"/>
                        <a:t>Change from same day previous week</a:t>
                      </a:r>
                      <a:endParaRPr lang="en-GB" sz="1050" b="1" dirty="0"/>
                    </a:p>
                  </a:txBody>
                  <a:tcPr anchor="ctr"/>
                </a:tc>
                <a:tc>
                  <a:txBody>
                    <a:bodyPr/>
                    <a:lstStyle/>
                    <a:p>
                      <a:pPr algn="ctr"/>
                      <a:r>
                        <a:rPr lang="en-GB" sz="1050" b="1" dirty="0" smtClean="0"/>
                        <a:t>Change from same day previous week (%)</a:t>
                      </a:r>
                      <a:endParaRPr lang="en-GB" sz="1050" b="1" dirty="0"/>
                    </a:p>
                  </a:txBody>
                  <a:tcPr anchor="ctr"/>
                </a:tc>
              </a:tr>
              <a:tr h="282136">
                <a:tc>
                  <a:txBody>
                    <a:bodyPr/>
                    <a:lstStyle/>
                    <a:p>
                      <a:pPr algn="ctr"/>
                      <a:r>
                        <a:rPr lang="en-GB" sz="1000" b="1" dirty="0" smtClean="0">
                          <a:solidFill>
                            <a:schemeClr val="tx1"/>
                          </a:solidFill>
                        </a:rPr>
                        <a:t>COVID-19</a:t>
                      </a:r>
                      <a:endParaRPr lang="en-GB" sz="1000" b="1" dirty="0">
                        <a:solidFill>
                          <a:schemeClr val="tx1"/>
                        </a:solidFill>
                      </a:endParaRPr>
                    </a:p>
                  </a:txBody>
                  <a:tcPr anchor="ctr"/>
                </a:tc>
                <a:tc>
                  <a:txBody>
                    <a:bodyPr/>
                    <a:lstStyle/>
                    <a:p>
                      <a:pPr algn="ctr"/>
                      <a:r>
                        <a:rPr lang="en-GB" sz="1050" dirty="0" smtClean="0">
                          <a:solidFill>
                            <a:schemeClr val="tx1"/>
                          </a:solidFill>
                        </a:rPr>
                        <a:t>309</a:t>
                      </a:r>
                      <a:endParaRPr lang="en-GB" sz="1050" dirty="0">
                        <a:solidFill>
                          <a:schemeClr val="tx1"/>
                        </a:solidFill>
                      </a:endParaRPr>
                    </a:p>
                  </a:txBody>
                  <a:tcPr anchor="ctr"/>
                </a:tc>
                <a:tc>
                  <a:txBody>
                    <a:bodyPr/>
                    <a:lstStyle/>
                    <a:p>
                      <a:pPr algn="ctr"/>
                      <a:r>
                        <a:rPr lang="en-GB" sz="1050" dirty="0" smtClean="0">
                          <a:solidFill>
                            <a:schemeClr val="tx1"/>
                          </a:solidFill>
                        </a:rPr>
                        <a:t>+134</a:t>
                      </a:r>
                      <a:endParaRPr lang="en-GB" sz="1050" dirty="0">
                        <a:solidFill>
                          <a:schemeClr val="tx1"/>
                        </a:solidFill>
                      </a:endParaRPr>
                    </a:p>
                  </a:txBody>
                  <a:tcPr anchor="ctr"/>
                </a:tc>
                <a:tc>
                  <a:txBody>
                    <a:bodyPr/>
                    <a:lstStyle/>
                    <a:p>
                      <a:pPr algn="ctr"/>
                      <a:r>
                        <a:rPr lang="en-GB" sz="1050" dirty="0" smtClean="0">
                          <a:solidFill>
                            <a:schemeClr val="tx1"/>
                          </a:solidFill>
                        </a:rPr>
                        <a:t>+77%</a:t>
                      </a:r>
                      <a:endParaRPr lang="en-GB" sz="1050" dirty="0">
                        <a:solidFill>
                          <a:schemeClr val="tx1"/>
                        </a:solidFill>
                      </a:endParaRPr>
                    </a:p>
                  </a:txBody>
                  <a:tcPr anchor="ctr"/>
                </a:tc>
              </a:tr>
              <a:tr h="335163">
                <a:tc>
                  <a:txBody>
                    <a:bodyPr/>
                    <a:lstStyle/>
                    <a:p>
                      <a:pPr algn="ctr"/>
                      <a:r>
                        <a:rPr lang="en-GB" sz="1000" b="1" dirty="0" smtClean="0"/>
                        <a:t>Total Absences</a:t>
                      </a:r>
                      <a:endParaRPr lang="en-GB" sz="1000" b="1" dirty="0"/>
                    </a:p>
                  </a:txBody>
                  <a:tcPr anchor="ctr"/>
                </a:tc>
                <a:tc>
                  <a:txBody>
                    <a:bodyPr/>
                    <a:lstStyle/>
                    <a:p>
                      <a:pPr algn="ctr"/>
                      <a:r>
                        <a:rPr lang="en-GB" sz="1050" b="0" dirty="0" smtClean="0">
                          <a:solidFill>
                            <a:schemeClr val="tx1"/>
                          </a:solidFill>
                        </a:rPr>
                        <a:t>1191</a:t>
                      </a:r>
                      <a:endParaRPr lang="en-GB" sz="1050" b="0" dirty="0">
                        <a:solidFill>
                          <a:schemeClr val="tx1"/>
                        </a:solidFill>
                      </a:endParaRPr>
                    </a:p>
                  </a:txBody>
                  <a:tcPr anchor="ctr"/>
                </a:tc>
                <a:tc>
                  <a:txBody>
                    <a:bodyPr/>
                    <a:lstStyle/>
                    <a:p>
                      <a:pPr algn="ctr"/>
                      <a:r>
                        <a:rPr lang="en-GB" sz="1050" b="0" dirty="0" smtClean="0">
                          <a:solidFill>
                            <a:schemeClr val="tx1"/>
                          </a:solidFill>
                        </a:rPr>
                        <a:t>+145</a:t>
                      </a:r>
                      <a:endParaRPr lang="en-GB" sz="1050" b="0" dirty="0">
                        <a:solidFill>
                          <a:schemeClr val="tx1"/>
                        </a:solidFill>
                      </a:endParaRPr>
                    </a:p>
                  </a:txBody>
                  <a:tcPr anchor="ctr"/>
                </a:tc>
                <a:tc>
                  <a:txBody>
                    <a:bodyPr/>
                    <a:lstStyle/>
                    <a:p>
                      <a:pPr algn="ctr"/>
                      <a:r>
                        <a:rPr lang="en-GB" sz="1050" b="0" dirty="0" smtClean="0">
                          <a:solidFill>
                            <a:schemeClr val="tx1"/>
                          </a:solidFill>
                        </a:rPr>
                        <a:t>+14%</a:t>
                      </a:r>
                      <a:endParaRPr lang="en-GB" sz="1050" b="0" dirty="0">
                        <a:solidFill>
                          <a:schemeClr val="tx1"/>
                        </a:solidFill>
                      </a:endParaRPr>
                    </a:p>
                  </a:txBody>
                  <a:tcPr anchor="ctr"/>
                </a:tc>
              </a:tr>
            </a:tbl>
          </a:graphicData>
        </a:graphic>
      </p:graphicFrame>
      <p:grpSp>
        <p:nvGrpSpPr>
          <p:cNvPr id="13" name="Group 12"/>
          <p:cNvGrpSpPr/>
          <p:nvPr/>
        </p:nvGrpSpPr>
        <p:grpSpPr>
          <a:xfrm>
            <a:off x="-494269" y="0"/>
            <a:ext cx="12686269" cy="646331"/>
            <a:chOff x="-494270" y="0"/>
            <a:chExt cx="12686269" cy="646331"/>
          </a:xfrm>
        </p:grpSpPr>
        <p:sp>
          <p:nvSpPr>
            <p:cNvPr id="10" name="TextBox 9"/>
            <p:cNvSpPr txBox="1"/>
            <p:nvPr/>
          </p:nvSpPr>
          <p:spPr>
            <a:xfrm>
              <a:off x="0" y="0"/>
              <a:ext cx="12191999" cy="646331"/>
            </a:xfrm>
            <a:prstGeom prst="rect">
              <a:avLst/>
            </a:prstGeom>
            <a:solidFill>
              <a:srgbClr val="ED7D31"/>
            </a:solidFill>
          </p:spPr>
          <p:txBody>
            <a:bodyPr wrap="square" rtlCol="0" anchor="ctr">
              <a:spAutoFit/>
            </a:bodyPr>
            <a:lstStyle/>
            <a:p>
              <a:pPr algn="ctr"/>
              <a:endParaRPr lang="en-GB" sz="800" b="1" dirty="0" smtClean="0">
                <a:solidFill>
                  <a:prstClr val="white"/>
                </a:solidFill>
              </a:endParaRPr>
            </a:p>
            <a:p>
              <a:pPr algn="ctr"/>
              <a:r>
                <a:rPr lang="en-GB" sz="2000" b="1" dirty="0" smtClean="0">
                  <a:solidFill>
                    <a:prstClr val="white"/>
                  </a:solidFill>
                </a:rPr>
                <a:t>Weekly </a:t>
              </a:r>
              <a:r>
                <a:rPr lang="en-GB" sz="2000" b="1" dirty="0">
                  <a:solidFill>
                    <a:prstClr val="white"/>
                  </a:solidFill>
                </a:rPr>
                <a:t>Absence (10</a:t>
              </a:r>
              <a:r>
                <a:rPr lang="en-GB" sz="2000" b="1" baseline="30000" dirty="0">
                  <a:solidFill>
                    <a:prstClr val="white"/>
                  </a:solidFill>
                </a:rPr>
                <a:t>th </a:t>
              </a:r>
              <a:r>
                <a:rPr lang="en-GB" sz="2000" b="1" dirty="0">
                  <a:solidFill>
                    <a:prstClr val="white"/>
                  </a:solidFill>
                </a:rPr>
                <a:t>– 16</a:t>
              </a:r>
              <a:r>
                <a:rPr lang="en-GB" sz="2000" b="1" baseline="30000" dirty="0">
                  <a:solidFill>
                    <a:prstClr val="white"/>
                  </a:solidFill>
                </a:rPr>
                <a:t>th </a:t>
              </a:r>
              <a:r>
                <a:rPr lang="en-GB" sz="2000" b="1" dirty="0">
                  <a:solidFill>
                    <a:prstClr val="white"/>
                  </a:solidFill>
                </a:rPr>
                <a:t>September 2020)</a:t>
              </a:r>
              <a:endParaRPr lang="en-GB" sz="2000" b="1" dirty="0" smtClean="0">
                <a:solidFill>
                  <a:prstClr val="white"/>
                </a:solidFill>
              </a:endParaRPr>
            </a:p>
            <a:p>
              <a:pPr algn="ctr"/>
              <a:endParaRPr lang="en-GB" sz="800" b="1" dirty="0">
                <a:solidFill>
                  <a:prstClr val="white"/>
                </a:solidFill>
              </a:endParaRPr>
            </a:p>
          </p:txBody>
        </p:sp>
        <p:pic>
          <p:nvPicPr>
            <p:cNvPr id="12" name="Picture 1" descr="image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4270" y="47596"/>
              <a:ext cx="1619974" cy="543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TextBox 2"/>
          <p:cNvSpPr txBox="1"/>
          <p:nvPr/>
        </p:nvSpPr>
        <p:spPr>
          <a:xfrm>
            <a:off x="894357" y="962874"/>
            <a:ext cx="5107230" cy="307777"/>
          </a:xfrm>
          <a:prstGeom prst="rect">
            <a:avLst/>
          </a:prstGeom>
          <a:noFill/>
        </p:spPr>
        <p:txBody>
          <a:bodyPr wrap="square" rtlCol="0" anchor="ctr">
            <a:spAutoFit/>
          </a:bodyPr>
          <a:lstStyle/>
          <a:p>
            <a:pPr algn="ctr"/>
            <a:r>
              <a:rPr lang="en-GB" sz="1400" b="1" dirty="0" smtClean="0">
                <a:solidFill>
                  <a:schemeClr val="accent2"/>
                </a:solidFill>
              </a:rPr>
              <a:t>Weekly </a:t>
            </a:r>
            <a:r>
              <a:rPr lang="en-GB" sz="1400" b="1" dirty="0">
                <a:solidFill>
                  <a:schemeClr val="accent2"/>
                </a:solidFill>
              </a:rPr>
              <a:t>Absence Levels Line Graph – Comparison of 2019 to 2020</a:t>
            </a:r>
          </a:p>
        </p:txBody>
      </p:sp>
      <p:sp>
        <p:nvSpPr>
          <p:cNvPr id="19" name="Rectangle 18"/>
          <p:cNvSpPr/>
          <p:nvPr/>
        </p:nvSpPr>
        <p:spPr>
          <a:xfrm>
            <a:off x="216863" y="832288"/>
            <a:ext cx="6465291" cy="5622251"/>
          </a:xfrm>
          <a:prstGeom prst="rect">
            <a:avLst/>
          </a:prstGeom>
          <a:noFill/>
          <a:ln w="127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4" name="TextBox 26"/>
          <p:cNvSpPr txBox="1"/>
          <p:nvPr/>
        </p:nvSpPr>
        <p:spPr>
          <a:xfrm>
            <a:off x="1582883" y="6567076"/>
            <a:ext cx="8837408"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dirty="0" smtClean="0">
                <a:solidFill>
                  <a:prstClr val="white">
                    <a:lumMod val="65000"/>
                  </a:prstClr>
                </a:solidFill>
              </a:rPr>
              <a:t>No figures should be considered as Official Police Statistics. These may not yet have been verified or validated.</a:t>
            </a:r>
            <a:endParaRPr lang="en-GB" sz="1400" dirty="0">
              <a:solidFill>
                <a:prstClr val="white">
                  <a:lumMod val="65000"/>
                </a:prstClr>
              </a:solidFill>
            </a:endParaRPr>
          </a:p>
        </p:txBody>
      </p:sp>
      <p:sp>
        <p:nvSpPr>
          <p:cNvPr id="15" name="Footer Placeholder 1"/>
          <p:cNvSpPr>
            <a:spLocks noGrp="1"/>
          </p:cNvSpPr>
          <p:nvPr>
            <p:ph type="ftr" sz="quarter" idx="11"/>
          </p:nvPr>
        </p:nvSpPr>
        <p:spPr>
          <a:xfrm>
            <a:off x="11196310" y="6454539"/>
            <a:ext cx="995689" cy="365125"/>
          </a:xfrm>
        </p:spPr>
        <p:txBody>
          <a:bodyPr/>
          <a:lstStyle/>
          <a:p>
            <a:r>
              <a:rPr lang="en-GB" sz="1400" smtClean="0">
                <a:solidFill>
                  <a:schemeClr val="bg2">
                    <a:lumMod val="75000"/>
                  </a:schemeClr>
                </a:solidFill>
              </a:rPr>
              <a:t>
OFFICIAL</a:t>
            </a:r>
            <a:endParaRPr lang="en-GB" sz="1400" dirty="0">
              <a:solidFill>
                <a:schemeClr val="bg2">
                  <a:lumMod val="75000"/>
                </a:schemeClr>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2780220121"/>
              </p:ext>
            </p:extLst>
          </p:nvPr>
        </p:nvGraphicFramePr>
        <p:xfrm>
          <a:off x="7041485" y="3949668"/>
          <a:ext cx="4792968" cy="699450"/>
        </p:xfrm>
        <a:graphic>
          <a:graphicData uri="http://schemas.openxmlformats.org/drawingml/2006/table">
            <a:tbl>
              <a:tblPr/>
              <a:tblGrid>
                <a:gridCol w="599121"/>
                <a:gridCol w="599121"/>
                <a:gridCol w="599121"/>
                <a:gridCol w="599121"/>
                <a:gridCol w="599121"/>
                <a:gridCol w="599121"/>
                <a:gridCol w="599121"/>
                <a:gridCol w="599121"/>
              </a:tblGrid>
              <a:tr h="233150">
                <a:tc>
                  <a:txBody>
                    <a:bodyPr/>
                    <a:lstStyle/>
                    <a:p>
                      <a:pPr algn="ctr" fontAlgn="ctr"/>
                      <a:r>
                        <a:rPr lang="en-GB" sz="1100" b="1" i="0" u="none" strike="noStrike" dirty="0">
                          <a:solidFill>
                            <a:srgbClr val="FFFFFF"/>
                          </a:solidFill>
                          <a:effectLst/>
                          <a:latin typeface="Calibri" panose="020F0502020204030204" pitchFamily="34" charset="0"/>
                        </a:rPr>
                        <a:t>Date</a:t>
                      </a:r>
                    </a:p>
                  </a:txBody>
                  <a:tcPr marL="9525" marR="9525" marT="9525" marB="0" anchor="ctr">
                    <a:lnL>
                      <a:noFill/>
                    </a:lnL>
                    <a:lnR w="6350" cap="flat" cmpd="sng" algn="ctr">
                      <a:solidFill>
                        <a:srgbClr val="D9D9D9"/>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ED7D31"/>
                    </a:solidFill>
                  </a:tcPr>
                </a:tc>
                <a:tc>
                  <a:txBody>
                    <a:bodyPr/>
                    <a:lstStyle/>
                    <a:p>
                      <a:pPr algn="ctr" fontAlgn="ctr"/>
                      <a:r>
                        <a:rPr lang="en-GB" sz="1100" b="1" i="0" u="none" strike="noStrike" dirty="0" smtClean="0">
                          <a:solidFill>
                            <a:srgbClr val="FFFFFF"/>
                          </a:solidFill>
                          <a:effectLst/>
                          <a:latin typeface="Calibri" panose="020F0502020204030204" pitchFamily="34" charset="0"/>
                        </a:rPr>
                        <a:t>10-Sep</a:t>
                      </a:r>
                      <a:endParaRPr lang="en-GB" sz="1100" b="1" i="0" u="none" strike="noStrike" dirty="0">
                        <a:solidFill>
                          <a:srgbClr val="FFFFFF"/>
                        </a:solidFill>
                        <a:effectLst/>
                        <a:latin typeface="Calibri" panose="020F0502020204030204" pitchFamily="34" charset="0"/>
                      </a:endParaRPr>
                    </a:p>
                  </a:txBody>
                  <a:tcPr marL="9525" marR="9525" marT="9525" marB="0" anchor="ctr">
                    <a:lnL w="6350" cap="flat" cmpd="sng" algn="ctr">
                      <a:solidFill>
                        <a:srgbClr val="D9D9D9"/>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1100" b="1" i="0" u="none" strike="noStrike" dirty="0" smtClean="0">
                          <a:solidFill>
                            <a:srgbClr val="FFFFFF"/>
                          </a:solidFill>
                          <a:effectLst/>
                          <a:latin typeface="Calibri" panose="020F0502020204030204" pitchFamily="34" charset="0"/>
                        </a:rPr>
                        <a:t>11-Sep</a:t>
                      </a:r>
                      <a:endParaRPr lang="en-GB" sz="1100" b="1" i="0" u="none" strike="noStrike" dirty="0">
                        <a:solidFill>
                          <a:srgbClr val="FFFFFF"/>
                        </a:solidFill>
                        <a:effectLst/>
                        <a:latin typeface="Calibri" panose="020F0502020204030204" pitchFamily="34" charset="0"/>
                      </a:endParaRPr>
                    </a:p>
                  </a:txBody>
                  <a:tcPr marL="9525" marR="9525" marT="952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ED7D31"/>
                    </a:solidFill>
                  </a:tcPr>
                </a:tc>
                <a:tc>
                  <a:txBody>
                    <a:bodyPr/>
                    <a:lstStyle/>
                    <a:p>
                      <a:pPr algn="ctr" fontAlgn="ctr"/>
                      <a:r>
                        <a:rPr lang="en-GB" sz="1100" b="1" i="0" u="none" strike="noStrike" dirty="0" smtClean="0">
                          <a:solidFill>
                            <a:srgbClr val="FFFFFF"/>
                          </a:solidFill>
                          <a:effectLst/>
                          <a:latin typeface="Calibri" panose="020F0502020204030204" pitchFamily="34" charset="0"/>
                        </a:rPr>
                        <a:t>12-Sep</a:t>
                      </a:r>
                      <a:endParaRPr lang="en-GB" sz="1100" b="1" i="0" u="none" strike="noStrike" dirty="0">
                        <a:solidFill>
                          <a:srgbClr val="FFFFFF"/>
                        </a:solidFill>
                        <a:effectLst/>
                        <a:latin typeface="Calibri" panose="020F0502020204030204" pitchFamily="34" charset="0"/>
                      </a:endParaRPr>
                    </a:p>
                  </a:txBody>
                  <a:tcPr marL="9525" marR="9525" marT="952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ED7D31"/>
                    </a:solidFill>
                  </a:tcPr>
                </a:tc>
                <a:tc>
                  <a:txBody>
                    <a:bodyPr/>
                    <a:lstStyle/>
                    <a:p>
                      <a:pPr algn="ctr" fontAlgn="ctr"/>
                      <a:r>
                        <a:rPr lang="en-GB" sz="1100" b="1" i="0" u="none" strike="noStrike" dirty="0" smtClean="0">
                          <a:solidFill>
                            <a:srgbClr val="FFFFFF"/>
                          </a:solidFill>
                          <a:effectLst/>
                          <a:latin typeface="Calibri" panose="020F0502020204030204" pitchFamily="34" charset="0"/>
                        </a:rPr>
                        <a:t>13-Sep</a:t>
                      </a:r>
                      <a:endParaRPr lang="en-GB" sz="1100" b="1" i="0" u="none" strike="noStrike" dirty="0">
                        <a:solidFill>
                          <a:srgbClr val="FFFFFF"/>
                        </a:solidFill>
                        <a:effectLst/>
                        <a:latin typeface="Calibri" panose="020F0502020204030204" pitchFamily="34" charset="0"/>
                      </a:endParaRPr>
                    </a:p>
                  </a:txBody>
                  <a:tcPr marL="9525" marR="9525" marT="952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ED7D31"/>
                    </a:solidFill>
                  </a:tcPr>
                </a:tc>
                <a:tc>
                  <a:txBody>
                    <a:bodyPr/>
                    <a:lstStyle/>
                    <a:p>
                      <a:pPr algn="ctr" fontAlgn="ctr"/>
                      <a:r>
                        <a:rPr lang="en-GB" sz="1100" b="1" i="0" u="none" strike="noStrike" dirty="0" smtClean="0">
                          <a:solidFill>
                            <a:srgbClr val="FFFFFF"/>
                          </a:solidFill>
                          <a:effectLst/>
                          <a:latin typeface="Calibri" panose="020F0502020204030204" pitchFamily="34" charset="0"/>
                        </a:rPr>
                        <a:t>14-Sep</a:t>
                      </a:r>
                      <a:endParaRPr lang="en-GB" sz="1100" b="1" i="0" u="none" strike="noStrike" dirty="0">
                        <a:solidFill>
                          <a:srgbClr val="FFFFFF"/>
                        </a:solidFill>
                        <a:effectLst/>
                        <a:latin typeface="Calibri" panose="020F0502020204030204" pitchFamily="34" charset="0"/>
                      </a:endParaRPr>
                    </a:p>
                  </a:txBody>
                  <a:tcPr marL="9525" marR="9525" marT="952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ED7D31"/>
                    </a:solidFill>
                  </a:tcPr>
                </a:tc>
                <a:tc>
                  <a:txBody>
                    <a:bodyPr/>
                    <a:lstStyle/>
                    <a:p>
                      <a:pPr algn="ctr" fontAlgn="ctr"/>
                      <a:r>
                        <a:rPr lang="en-GB" sz="1100" b="1" i="0" u="none" strike="noStrike" dirty="0" smtClean="0">
                          <a:solidFill>
                            <a:srgbClr val="FFFFFF"/>
                          </a:solidFill>
                          <a:effectLst/>
                          <a:latin typeface="Calibri" panose="020F0502020204030204" pitchFamily="34" charset="0"/>
                        </a:rPr>
                        <a:t>15-Sep</a:t>
                      </a:r>
                      <a:endParaRPr lang="en-GB" sz="1100" b="1" i="0" u="none" strike="noStrike" dirty="0">
                        <a:solidFill>
                          <a:srgbClr val="FFFFFF"/>
                        </a:solidFill>
                        <a:effectLst/>
                        <a:latin typeface="Calibri" panose="020F0502020204030204" pitchFamily="34" charset="0"/>
                      </a:endParaRPr>
                    </a:p>
                  </a:txBody>
                  <a:tcPr marL="9525" marR="9525" marT="952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1100" b="1" i="0" u="none" strike="noStrike" dirty="0" smtClean="0">
                          <a:solidFill>
                            <a:srgbClr val="FFFFFF"/>
                          </a:solidFill>
                          <a:effectLst/>
                          <a:latin typeface="Calibri" panose="020F0502020204030204" pitchFamily="34" charset="0"/>
                        </a:rPr>
                        <a:t>16-Sep</a:t>
                      </a:r>
                      <a:endParaRPr lang="en-GB" sz="1100" b="1" i="0" u="none" strike="noStrike" dirty="0">
                        <a:solidFill>
                          <a:srgbClr val="FFFFFF"/>
                        </a:solidFill>
                        <a:effectLst/>
                        <a:latin typeface="Calibri" panose="020F0502020204030204" pitchFamily="34" charset="0"/>
                      </a:endParaRPr>
                    </a:p>
                  </a:txBody>
                  <a:tcPr marL="9525" marR="9525" marT="9525" marB="0" anchor="ctr">
                    <a:lnL w="6350" cap="flat" cmpd="sng" algn="ctr">
                      <a:solidFill>
                        <a:schemeClr val="bg1">
                          <a:lumMod val="85000"/>
                        </a:schemeClr>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ED7D31"/>
                    </a:solidFill>
                  </a:tcPr>
                </a:tc>
              </a:tr>
              <a:tr h="233150">
                <a:tc>
                  <a:txBody>
                    <a:bodyPr/>
                    <a:lstStyle/>
                    <a:p>
                      <a:pPr algn="ctr" fontAlgn="ctr"/>
                      <a:r>
                        <a:rPr lang="en-GB" sz="1100" b="1" i="0" u="none" strike="noStrike" dirty="0">
                          <a:solidFill>
                            <a:srgbClr val="FFFFFF"/>
                          </a:solidFill>
                          <a:effectLst/>
                          <a:latin typeface="Calibri" panose="020F0502020204030204" pitchFamily="34" charset="0"/>
                        </a:rPr>
                        <a:t>2020</a:t>
                      </a:r>
                    </a:p>
                  </a:txBody>
                  <a:tcPr marL="9525" marR="9525" marT="9525" marB="0" anchor="ctr">
                    <a:lnL>
                      <a:noFill/>
                    </a:lnL>
                    <a:lnR>
                      <a:noFill/>
                    </a:lnR>
                    <a:lnT w="6350" cap="flat" cmpd="sng" algn="ctr">
                      <a:solidFill>
                        <a:srgbClr val="E7E6E6"/>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ED7D31"/>
                    </a:solidFill>
                  </a:tcPr>
                </a:tc>
                <a:tc>
                  <a:txBody>
                    <a:bodyPr/>
                    <a:lstStyle/>
                    <a:p>
                      <a:pPr algn="ctr" fontAlgn="ctr"/>
                      <a:r>
                        <a:rPr lang="en-GB" sz="1100" b="0" i="0" u="none" strike="noStrike" dirty="0">
                          <a:solidFill>
                            <a:srgbClr val="000000"/>
                          </a:solidFill>
                          <a:effectLst/>
                          <a:latin typeface="Calibri" panose="020F0502020204030204" pitchFamily="34" charset="0"/>
                        </a:rPr>
                        <a:t>1068</a:t>
                      </a:r>
                    </a:p>
                  </a:txBody>
                  <a:tcPr marL="9525" marR="9525" marT="9525" marB="0" anchor="ctr">
                    <a:lnL>
                      <a:noFill/>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1085</a:t>
                      </a:r>
                    </a:p>
                  </a:txBody>
                  <a:tcPr marL="9525" marR="9525" marT="952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1097</a:t>
                      </a:r>
                    </a:p>
                  </a:txBody>
                  <a:tcPr marL="9525" marR="9525" marT="952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1097</a:t>
                      </a:r>
                    </a:p>
                  </a:txBody>
                  <a:tcPr marL="9525" marR="9525" marT="952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1088</a:t>
                      </a:r>
                    </a:p>
                  </a:txBody>
                  <a:tcPr marL="9525" marR="9525" marT="952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1184</a:t>
                      </a:r>
                    </a:p>
                  </a:txBody>
                  <a:tcPr marL="9525" marR="9525" marT="952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1191</a:t>
                      </a:r>
                    </a:p>
                  </a:txBody>
                  <a:tcPr marL="9525" marR="9525" marT="952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r>
              <a:tr h="233150">
                <a:tc>
                  <a:txBody>
                    <a:bodyPr/>
                    <a:lstStyle/>
                    <a:p>
                      <a:pPr algn="ctr" fontAlgn="ctr"/>
                      <a:r>
                        <a:rPr lang="en-GB" sz="1100" b="1" i="0" u="none" strike="noStrike">
                          <a:solidFill>
                            <a:srgbClr val="FFFFFF"/>
                          </a:solidFill>
                          <a:effectLst/>
                          <a:latin typeface="Calibri" panose="020F0502020204030204" pitchFamily="34" charset="0"/>
                        </a:rPr>
                        <a:t>2019</a:t>
                      </a:r>
                    </a:p>
                  </a:txBody>
                  <a:tcPr marL="9525" marR="9525" marT="9525" marB="0" anchor="ctr">
                    <a:lnL>
                      <a:noFill/>
                    </a:lnL>
                    <a:lnR>
                      <a:noFill/>
                    </a:lnR>
                    <a:lnT w="6350" cap="flat" cmpd="sng" algn="ctr">
                      <a:solidFill>
                        <a:schemeClr val="bg1">
                          <a:lumMod val="85000"/>
                        </a:schemeClr>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ED7D31"/>
                    </a:solidFill>
                  </a:tcPr>
                </a:tc>
                <a:tc>
                  <a:txBody>
                    <a:bodyPr/>
                    <a:lstStyle/>
                    <a:p>
                      <a:pPr algn="ctr" fontAlgn="ctr"/>
                      <a:r>
                        <a:rPr lang="en-GB" sz="1100" b="0" i="0" u="none" strike="noStrike">
                          <a:solidFill>
                            <a:srgbClr val="000000"/>
                          </a:solidFill>
                          <a:effectLst/>
                          <a:latin typeface="Calibri" panose="020F0502020204030204" pitchFamily="34" charset="0"/>
                        </a:rPr>
                        <a:t>1073</a:t>
                      </a:r>
                    </a:p>
                  </a:txBody>
                  <a:tcPr marL="9525" marR="9525" marT="9525" marB="0" anchor="ctr">
                    <a:lnL>
                      <a:noFill/>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1102</a:t>
                      </a:r>
                    </a:p>
                  </a:txBody>
                  <a:tcPr marL="9525" marR="9525" marT="952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1078</a:t>
                      </a:r>
                    </a:p>
                  </a:txBody>
                  <a:tcPr marL="9525" marR="9525" marT="952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1095</a:t>
                      </a:r>
                    </a:p>
                  </a:txBody>
                  <a:tcPr marL="9525" marR="9525" marT="952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1082</a:t>
                      </a:r>
                    </a:p>
                  </a:txBody>
                  <a:tcPr marL="9525" marR="9525" marT="952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1078</a:t>
                      </a:r>
                    </a:p>
                  </a:txBody>
                  <a:tcPr marL="9525" marR="9525" marT="952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1067</a:t>
                      </a:r>
                    </a:p>
                  </a:txBody>
                  <a:tcPr marL="9525" marR="9525" marT="9525"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r>
            </a:tbl>
          </a:graphicData>
        </a:graphic>
      </p:graphicFrame>
      <p:graphicFrame>
        <p:nvGraphicFramePr>
          <p:cNvPr id="16" name="Chart 15"/>
          <p:cNvGraphicFramePr>
            <a:graphicFrameLocks/>
          </p:cNvGraphicFramePr>
          <p:nvPr>
            <p:extLst>
              <p:ext uri="{D42A27DB-BD31-4B8C-83A1-F6EECF244321}">
                <p14:modId xmlns:p14="http://schemas.microsoft.com/office/powerpoint/2010/main" val="3710749089"/>
              </p:ext>
            </p:extLst>
          </p:nvPr>
        </p:nvGraphicFramePr>
        <p:xfrm>
          <a:off x="322729" y="1270652"/>
          <a:ext cx="6212542" cy="510325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563955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14"/>
          <p:cNvGraphicFramePr>
            <a:graphicFrameLocks/>
          </p:cNvGraphicFramePr>
          <p:nvPr>
            <p:extLst>
              <p:ext uri="{D42A27DB-BD31-4B8C-83A1-F6EECF244321}">
                <p14:modId xmlns:p14="http://schemas.microsoft.com/office/powerpoint/2010/main" val="2424088910"/>
              </p:ext>
            </p:extLst>
          </p:nvPr>
        </p:nvGraphicFramePr>
        <p:xfrm>
          <a:off x="198120" y="795413"/>
          <a:ext cx="11885461" cy="3592479"/>
        </p:xfrm>
        <a:graphic>
          <a:graphicData uri="http://schemas.openxmlformats.org/drawingml/2006/chart">
            <c:chart xmlns:c="http://schemas.openxmlformats.org/drawingml/2006/chart" xmlns:r="http://schemas.openxmlformats.org/officeDocument/2006/relationships" r:id="rId3"/>
          </a:graphicData>
        </a:graphic>
      </p:graphicFrame>
      <p:grpSp>
        <p:nvGrpSpPr>
          <p:cNvPr id="13" name="Group 12"/>
          <p:cNvGrpSpPr/>
          <p:nvPr/>
        </p:nvGrpSpPr>
        <p:grpSpPr>
          <a:xfrm>
            <a:off x="-494269" y="0"/>
            <a:ext cx="12686269" cy="646331"/>
            <a:chOff x="-494270" y="0"/>
            <a:chExt cx="12686269" cy="646331"/>
          </a:xfrm>
        </p:grpSpPr>
        <p:sp>
          <p:nvSpPr>
            <p:cNvPr id="10" name="TextBox 9"/>
            <p:cNvSpPr txBox="1"/>
            <p:nvPr/>
          </p:nvSpPr>
          <p:spPr>
            <a:xfrm>
              <a:off x="0" y="0"/>
              <a:ext cx="12191999" cy="646331"/>
            </a:xfrm>
            <a:prstGeom prst="rect">
              <a:avLst/>
            </a:prstGeom>
            <a:solidFill>
              <a:srgbClr val="ED7D31"/>
            </a:solidFill>
          </p:spPr>
          <p:txBody>
            <a:bodyPr wrap="square" rtlCol="0" anchor="ctr">
              <a:spAutoFit/>
            </a:bodyPr>
            <a:lstStyle/>
            <a:p>
              <a:pPr algn="ctr"/>
              <a:endParaRPr lang="en-GB" sz="800" b="1" dirty="0" smtClean="0">
                <a:solidFill>
                  <a:prstClr val="white"/>
                </a:solidFill>
              </a:endParaRPr>
            </a:p>
            <a:p>
              <a:pPr algn="ctr"/>
              <a:r>
                <a:rPr lang="en-GB" sz="2000" b="1" dirty="0" smtClean="0">
                  <a:solidFill>
                    <a:prstClr val="white"/>
                  </a:solidFill>
                </a:rPr>
                <a:t>Total Absence (18</a:t>
              </a:r>
              <a:r>
                <a:rPr lang="en-GB" sz="2000" b="1" baseline="30000" dirty="0" smtClean="0">
                  <a:solidFill>
                    <a:prstClr val="white"/>
                  </a:solidFill>
                </a:rPr>
                <a:t>th</a:t>
              </a:r>
              <a:r>
                <a:rPr lang="en-GB" sz="2000" b="1" dirty="0" smtClean="0">
                  <a:solidFill>
                    <a:prstClr val="white"/>
                  </a:solidFill>
                </a:rPr>
                <a:t> March – 16</a:t>
              </a:r>
              <a:r>
                <a:rPr lang="en-GB" sz="2000" b="1" baseline="30000" dirty="0" smtClean="0">
                  <a:solidFill>
                    <a:prstClr val="white"/>
                  </a:solidFill>
                </a:rPr>
                <a:t>th</a:t>
              </a:r>
              <a:r>
                <a:rPr lang="en-GB" sz="2000" b="1" dirty="0" smtClean="0">
                  <a:solidFill>
                    <a:prstClr val="white"/>
                  </a:solidFill>
                </a:rPr>
                <a:t> September </a:t>
              </a:r>
              <a:r>
                <a:rPr lang="en-GB" sz="2000" b="1" dirty="0">
                  <a:solidFill>
                    <a:prstClr val="white"/>
                  </a:solidFill>
                </a:rPr>
                <a:t>2020)</a:t>
              </a:r>
              <a:endParaRPr lang="en-GB" sz="2000" b="1" dirty="0" smtClean="0">
                <a:solidFill>
                  <a:prstClr val="white"/>
                </a:solidFill>
              </a:endParaRPr>
            </a:p>
            <a:p>
              <a:pPr algn="ctr"/>
              <a:endParaRPr lang="en-GB" sz="800" b="1" dirty="0">
                <a:solidFill>
                  <a:prstClr val="white"/>
                </a:solidFill>
              </a:endParaRPr>
            </a:p>
          </p:txBody>
        </p:sp>
        <p:pic>
          <p:nvPicPr>
            <p:cNvPr id="12" name="Picture 1" descr="image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270" y="47596"/>
              <a:ext cx="1619974" cy="543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 name="TextBox 16"/>
          <p:cNvSpPr txBox="1"/>
          <p:nvPr/>
        </p:nvSpPr>
        <p:spPr>
          <a:xfrm>
            <a:off x="3643253" y="814860"/>
            <a:ext cx="4931197" cy="276999"/>
          </a:xfrm>
          <a:prstGeom prst="rect">
            <a:avLst/>
          </a:prstGeom>
          <a:solidFill>
            <a:schemeClr val="bg1"/>
          </a:solidFill>
        </p:spPr>
        <p:txBody>
          <a:bodyPr wrap="square" rtlCol="0" anchor="ctr">
            <a:spAutoFit/>
          </a:bodyPr>
          <a:lstStyle/>
          <a:p>
            <a:pPr algn="ctr"/>
            <a:r>
              <a:rPr lang="en-GB" sz="1200" b="1" dirty="0" smtClean="0">
                <a:solidFill>
                  <a:schemeClr val="accent2"/>
                </a:solidFill>
              </a:rPr>
              <a:t>Total Absence Levels Line Graph – Comparison of 2019 to 2020</a:t>
            </a:r>
          </a:p>
        </p:txBody>
      </p:sp>
      <p:sp>
        <p:nvSpPr>
          <p:cNvPr id="20" name="Footer Placeholder 19"/>
          <p:cNvSpPr>
            <a:spLocks noGrp="1"/>
          </p:cNvSpPr>
          <p:nvPr>
            <p:ph type="ftr" sz="quarter" idx="11"/>
          </p:nvPr>
        </p:nvSpPr>
        <p:spPr>
          <a:xfrm>
            <a:off x="9744597" y="6428183"/>
            <a:ext cx="4114800" cy="365125"/>
          </a:xfrm>
        </p:spPr>
        <p:txBody>
          <a:bodyPr/>
          <a:lstStyle/>
          <a:p>
            <a:r>
              <a:rPr lang="en-GB" smtClean="0"/>
              <a:t>
OFFICIAL</a:t>
            </a:r>
            <a:endParaRPr lang="en-GB" dirty="0">
              <a:cs typeface="Arial" panose="020B0604020202020204" pitchFamily="34" charset="0"/>
            </a:endParaRPr>
          </a:p>
        </p:txBody>
      </p:sp>
      <p:sp>
        <p:nvSpPr>
          <p:cNvPr id="16" name="Rectangle 15"/>
          <p:cNvSpPr/>
          <p:nvPr/>
        </p:nvSpPr>
        <p:spPr>
          <a:xfrm>
            <a:off x="198119" y="781957"/>
            <a:ext cx="11795761" cy="3276860"/>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8" name="TextBox 26"/>
          <p:cNvSpPr txBox="1"/>
          <p:nvPr/>
        </p:nvSpPr>
        <p:spPr>
          <a:xfrm>
            <a:off x="1677294" y="6632870"/>
            <a:ext cx="883740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dirty="0" smtClean="0">
                <a:solidFill>
                  <a:prstClr val="white">
                    <a:lumMod val="65000"/>
                  </a:prstClr>
                </a:solidFill>
              </a:rPr>
              <a:t>No figures should be considered as Official Police Statistics. These may not yet have been verified or validated.</a:t>
            </a:r>
            <a:endParaRPr lang="en-GB" sz="1200" dirty="0">
              <a:solidFill>
                <a:prstClr val="white">
                  <a:lumMod val="65000"/>
                </a:prstClr>
              </a:solidFill>
            </a:endParaRPr>
          </a:p>
        </p:txBody>
      </p:sp>
      <p:graphicFrame>
        <p:nvGraphicFramePr>
          <p:cNvPr id="14" name="Table 13"/>
          <p:cNvGraphicFramePr>
            <a:graphicFrameLocks noGrp="1"/>
          </p:cNvGraphicFramePr>
          <p:nvPr>
            <p:extLst>
              <p:ext uri="{D42A27DB-BD31-4B8C-83A1-F6EECF244321}">
                <p14:modId xmlns:p14="http://schemas.microsoft.com/office/powerpoint/2010/main" val="3444135134"/>
              </p:ext>
            </p:extLst>
          </p:nvPr>
        </p:nvGraphicFramePr>
        <p:xfrm>
          <a:off x="440671" y="4091738"/>
          <a:ext cx="11336363" cy="2541126"/>
        </p:xfrm>
        <a:graphic>
          <a:graphicData uri="http://schemas.openxmlformats.org/drawingml/2006/table">
            <a:tbl>
              <a:tblPr/>
              <a:tblGrid>
                <a:gridCol w="446349"/>
                <a:gridCol w="355302"/>
                <a:gridCol w="355302"/>
                <a:gridCol w="355302"/>
                <a:gridCol w="355302"/>
                <a:gridCol w="355302"/>
                <a:gridCol w="355302"/>
                <a:gridCol w="355302"/>
                <a:gridCol w="355302"/>
                <a:gridCol w="355302"/>
                <a:gridCol w="355302"/>
                <a:gridCol w="355302"/>
                <a:gridCol w="355302"/>
                <a:gridCol w="355302"/>
                <a:gridCol w="355302"/>
                <a:gridCol w="355302"/>
                <a:gridCol w="355302"/>
                <a:gridCol w="346420"/>
                <a:gridCol w="346420"/>
                <a:gridCol w="346420"/>
                <a:gridCol w="346420"/>
                <a:gridCol w="346420"/>
                <a:gridCol w="346420"/>
                <a:gridCol w="346420"/>
                <a:gridCol w="346420"/>
                <a:gridCol w="346420"/>
                <a:gridCol w="346420"/>
                <a:gridCol w="346420"/>
                <a:gridCol w="346420"/>
                <a:gridCol w="346420"/>
                <a:gridCol w="346420"/>
                <a:gridCol w="355302"/>
              </a:tblGrid>
              <a:tr h="121006">
                <a:tc>
                  <a:txBody>
                    <a:bodyPr/>
                    <a:lstStyle/>
                    <a:p>
                      <a:pPr algn="ctr" fontAlgn="ctr"/>
                      <a:endParaRPr lang="en-GB" sz="700" b="1" i="0" u="none" strike="noStrike" dirty="0">
                        <a:solidFill>
                          <a:srgbClr val="000000"/>
                        </a:solidFill>
                        <a:effectLst/>
                        <a:latin typeface="Calibri" panose="020F0502020204030204" pitchFamily="34" charset="0"/>
                      </a:endParaRPr>
                    </a:p>
                  </a:txBody>
                  <a:tcPr marL="6181" marR="6181" marT="6181" marB="0" anchor="ctr">
                    <a:lnL>
                      <a:noFill/>
                    </a:lnL>
                    <a:lnR>
                      <a:noFill/>
                    </a:lnR>
                    <a:lnT>
                      <a:noFill/>
                    </a:lnT>
                    <a:lnB>
                      <a:noFill/>
                    </a:lnB>
                  </a:tcPr>
                </a:tc>
                <a:tc>
                  <a:txBody>
                    <a:bodyPr/>
                    <a:lstStyle/>
                    <a:p>
                      <a:pPr algn="ctr" fontAlgn="ctr"/>
                      <a:endParaRPr lang="en-GB" sz="700" b="1" i="0" u="none" strike="noStrike">
                        <a:solidFill>
                          <a:srgbClr val="000000"/>
                        </a:solidFill>
                        <a:effectLst/>
                        <a:latin typeface="Calibri" panose="020F0502020204030204" pitchFamily="34" charset="0"/>
                      </a:endParaRPr>
                    </a:p>
                  </a:txBody>
                  <a:tcPr marL="6181" marR="6181" marT="6181" marB="0" anchor="ctr">
                    <a:lnL>
                      <a:noFill/>
                    </a:lnL>
                    <a:lnR>
                      <a:noFill/>
                    </a:lnR>
                    <a:lnT>
                      <a:noFill/>
                    </a:lnT>
                    <a:lnB>
                      <a:noFill/>
                    </a:lnB>
                  </a:tcPr>
                </a:tc>
                <a:tc>
                  <a:txBody>
                    <a:bodyPr/>
                    <a:lstStyle/>
                    <a:p>
                      <a:pPr algn="ctr" fontAlgn="ctr"/>
                      <a:endParaRPr lang="en-GB" sz="700" b="1" i="0" u="none" strike="noStrike">
                        <a:solidFill>
                          <a:srgbClr val="000000"/>
                        </a:solidFill>
                        <a:effectLst/>
                        <a:latin typeface="Calibri" panose="020F0502020204030204" pitchFamily="34" charset="0"/>
                      </a:endParaRPr>
                    </a:p>
                  </a:txBody>
                  <a:tcPr marL="6181" marR="6181" marT="6181" marB="0" anchor="ctr">
                    <a:lnL>
                      <a:noFill/>
                    </a:lnL>
                    <a:lnR>
                      <a:noFill/>
                    </a:lnR>
                    <a:lnT>
                      <a:noFill/>
                    </a:lnT>
                    <a:lnB>
                      <a:noFill/>
                    </a:lnB>
                  </a:tcPr>
                </a:tc>
                <a:tc>
                  <a:txBody>
                    <a:bodyPr/>
                    <a:lstStyle/>
                    <a:p>
                      <a:pPr algn="ctr" fontAlgn="ctr"/>
                      <a:endParaRPr lang="en-GB" sz="700" b="1" i="0" u="none" strike="noStrike">
                        <a:solidFill>
                          <a:srgbClr val="000000"/>
                        </a:solidFill>
                        <a:effectLst/>
                        <a:latin typeface="Calibri" panose="020F0502020204030204" pitchFamily="34" charset="0"/>
                      </a:endParaRPr>
                    </a:p>
                  </a:txBody>
                  <a:tcPr marL="6181" marR="6181" marT="6181" marB="0" anchor="ctr">
                    <a:lnL>
                      <a:noFill/>
                    </a:lnL>
                    <a:lnR>
                      <a:noFill/>
                    </a:lnR>
                    <a:lnT>
                      <a:noFill/>
                    </a:lnT>
                    <a:lnB>
                      <a:noFill/>
                    </a:lnB>
                  </a:tcPr>
                </a:tc>
                <a:tc>
                  <a:txBody>
                    <a:bodyPr/>
                    <a:lstStyle/>
                    <a:p>
                      <a:pPr algn="ctr" fontAlgn="ctr"/>
                      <a:endParaRPr lang="en-GB" sz="700" b="1" i="0" u="none" strike="noStrike">
                        <a:solidFill>
                          <a:srgbClr val="000000"/>
                        </a:solidFill>
                        <a:effectLst/>
                        <a:latin typeface="Calibri" panose="020F0502020204030204" pitchFamily="34" charset="0"/>
                      </a:endParaRPr>
                    </a:p>
                  </a:txBody>
                  <a:tcPr marL="6181" marR="6181" marT="6181" marB="0" anchor="ctr">
                    <a:lnL>
                      <a:noFill/>
                    </a:lnL>
                    <a:lnR>
                      <a:noFill/>
                    </a:lnR>
                    <a:lnT>
                      <a:noFill/>
                    </a:lnT>
                    <a:lnB>
                      <a:noFill/>
                    </a:lnB>
                  </a:tcPr>
                </a:tc>
                <a:tc>
                  <a:txBody>
                    <a:bodyPr/>
                    <a:lstStyle/>
                    <a:p>
                      <a:pPr algn="ctr" fontAlgn="ctr"/>
                      <a:endParaRPr lang="en-GB" sz="700" b="1" i="0" u="none" strike="noStrike">
                        <a:solidFill>
                          <a:srgbClr val="000000"/>
                        </a:solidFill>
                        <a:effectLst/>
                        <a:latin typeface="Calibri" panose="020F0502020204030204" pitchFamily="34" charset="0"/>
                      </a:endParaRPr>
                    </a:p>
                  </a:txBody>
                  <a:tcPr marL="6181" marR="6181" marT="6181" marB="0" anchor="ctr">
                    <a:lnL>
                      <a:noFill/>
                    </a:lnL>
                    <a:lnR>
                      <a:noFill/>
                    </a:lnR>
                    <a:lnT>
                      <a:noFill/>
                    </a:lnT>
                    <a:lnB>
                      <a:noFill/>
                    </a:lnB>
                  </a:tcPr>
                </a:tc>
                <a:tc>
                  <a:txBody>
                    <a:bodyPr/>
                    <a:lstStyle/>
                    <a:p>
                      <a:pPr algn="ctr" fontAlgn="ctr"/>
                      <a:endParaRPr lang="en-GB" sz="700" b="1" i="0" u="none" strike="noStrike">
                        <a:solidFill>
                          <a:srgbClr val="000000"/>
                        </a:solidFill>
                        <a:effectLst/>
                        <a:latin typeface="Calibri" panose="020F0502020204030204" pitchFamily="34" charset="0"/>
                      </a:endParaRPr>
                    </a:p>
                  </a:txBody>
                  <a:tcPr marL="6181" marR="6181" marT="6181" marB="0" anchor="ctr">
                    <a:lnL>
                      <a:noFill/>
                    </a:lnL>
                    <a:lnR>
                      <a:noFill/>
                    </a:lnR>
                    <a:lnT>
                      <a:noFill/>
                    </a:lnT>
                    <a:lnB>
                      <a:noFill/>
                    </a:lnB>
                  </a:tcPr>
                </a:tc>
                <a:tc>
                  <a:txBody>
                    <a:bodyPr/>
                    <a:lstStyle/>
                    <a:p>
                      <a:pPr algn="ctr" fontAlgn="ctr"/>
                      <a:endParaRPr lang="en-GB" sz="700" b="1" i="0" u="none" strike="noStrike">
                        <a:solidFill>
                          <a:srgbClr val="000000"/>
                        </a:solidFill>
                        <a:effectLst/>
                        <a:latin typeface="Calibri" panose="020F0502020204030204" pitchFamily="34" charset="0"/>
                      </a:endParaRPr>
                    </a:p>
                  </a:txBody>
                  <a:tcPr marL="6181" marR="6181" marT="6181" marB="0" anchor="ctr">
                    <a:lnL>
                      <a:noFill/>
                    </a:lnL>
                    <a:lnR>
                      <a:noFill/>
                    </a:lnR>
                    <a:lnT>
                      <a:noFill/>
                    </a:lnT>
                    <a:lnB>
                      <a:noFill/>
                    </a:lnB>
                  </a:tcPr>
                </a:tc>
                <a:tc>
                  <a:txBody>
                    <a:bodyPr/>
                    <a:lstStyle/>
                    <a:p>
                      <a:pPr algn="ctr" fontAlgn="ctr"/>
                      <a:endParaRPr lang="en-GB" sz="700" b="1" i="0" u="none" strike="noStrike">
                        <a:solidFill>
                          <a:srgbClr val="000000"/>
                        </a:solidFill>
                        <a:effectLst/>
                        <a:latin typeface="Calibri" panose="020F0502020204030204" pitchFamily="34" charset="0"/>
                      </a:endParaRPr>
                    </a:p>
                  </a:txBody>
                  <a:tcPr marL="6181" marR="6181" marT="6181" marB="0" anchor="ctr">
                    <a:lnL>
                      <a:noFill/>
                    </a:lnL>
                    <a:lnR>
                      <a:noFill/>
                    </a:lnR>
                    <a:lnT>
                      <a:noFill/>
                    </a:lnT>
                    <a:lnB>
                      <a:noFill/>
                    </a:lnB>
                  </a:tcPr>
                </a:tc>
                <a:tc>
                  <a:txBody>
                    <a:bodyPr/>
                    <a:lstStyle/>
                    <a:p>
                      <a:pPr algn="ctr" fontAlgn="ctr"/>
                      <a:endParaRPr lang="en-GB" sz="700" b="1" i="0" u="none" strike="noStrike">
                        <a:solidFill>
                          <a:srgbClr val="000000"/>
                        </a:solidFill>
                        <a:effectLst/>
                        <a:latin typeface="Calibri" panose="020F0502020204030204" pitchFamily="34" charset="0"/>
                      </a:endParaRPr>
                    </a:p>
                  </a:txBody>
                  <a:tcPr marL="6181" marR="6181" marT="6181" marB="0" anchor="ctr">
                    <a:lnL>
                      <a:noFill/>
                    </a:lnL>
                    <a:lnR>
                      <a:noFill/>
                    </a:lnR>
                    <a:lnT>
                      <a:noFill/>
                    </a:lnT>
                    <a:lnB>
                      <a:noFill/>
                    </a:lnB>
                  </a:tcPr>
                </a:tc>
                <a:tc>
                  <a:txBody>
                    <a:bodyPr/>
                    <a:lstStyle/>
                    <a:p>
                      <a:pPr algn="ctr" fontAlgn="ctr"/>
                      <a:endParaRPr lang="en-GB" sz="700" b="1" i="0" u="none" strike="noStrike">
                        <a:solidFill>
                          <a:srgbClr val="000000"/>
                        </a:solidFill>
                        <a:effectLst/>
                        <a:latin typeface="Calibri" panose="020F0502020204030204" pitchFamily="34" charset="0"/>
                      </a:endParaRPr>
                    </a:p>
                  </a:txBody>
                  <a:tcPr marL="6181" marR="6181" marT="6181" marB="0" anchor="ctr">
                    <a:lnL>
                      <a:noFill/>
                    </a:lnL>
                    <a:lnR>
                      <a:noFill/>
                    </a:lnR>
                    <a:lnT>
                      <a:noFill/>
                    </a:lnT>
                    <a:lnB>
                      <a:noFill/>
                    </a:lnB>
                  </a:tcPr>
                </a:tc>
                <a:tc>
                  <a:txBody>
                    <a:bodyPr/>
                    <a:lstStyle/>
                    <a:p>
                      <a:pPr algn="ctr" fontAlgn="ctr"/>
                      <a:endParaRPr lang="en-GB" sz="700" b="1" i="0" u="none" strike="noStrike">
                        <a:solidFill>
                          <a:srgbClr val="000000"/>
                        </a:solidFill>
                        <a:effectLst/>
                        <a:latin typeface="Calibri" panose="020F0502020204030204" pitchFamily="34" charset="0"/>
                      </a:endParaRPr>
                    </a:p>
                  </a:txBody>
                  <a:tcPr marL="6181" marR="6181" marT="6181" marB="0" anchor="ctr">
                    <a:lnL>
                      <a:noFill/>
                    </a:lnL>
                    <a:lnR>
                      <a:noFill/>
                    </a:lnR>
                    <a:lnT>
                      <a:noFill/>
                    </a:lnT>
                    <a:lnB>
                      <a:noFill/>
                    </a:lnB>
                  </a:tcPr>
                </a:tc>
                <a:tc>
                  <a:txBody>
                    <a:bodyPr/>
                    <a:lstStyle/>
                    <a:p>
                      <a:pPr algn="ctr" fontAlgn="ctr"/>
                      <a:endParaRPr lang="en-GB" sz="700" b="1" i="0" u="none" strike="noStrike">
                        <a:solidFill>
                          <a:srgbClr val="000000"/>
                        </a:solidFill>
                        <a:effectLst/>
                        <a:latin typeface="Calibri" panose="020F0502020204030204" pitchFamily="34" charset="0"/>
                      </a:endParaRPr>
                    </a:p>
                  </a:txBody>
                  <a:tcPr marL="6181" marR="6181" marT="6181" marB="0" anchor="ctr">
                    <a:lnL>
                      <a:noFill/>
                    </a:lnL>
                    <a:lnR>
                      <a:noFill/>
                    </a:lnR>
                    <a:lnT>
                      <a:noFill/>
                    </a:lnT>
                    <a:lnB>
                      <a:noFill/>
                    </a:lnB>
                  </a:tcPr>
                </a:tc>
                <a:tc>
                  <a:txBody>
                    <a:bodyPr/>
                    <a:lstStyle/>
                    <a:p>
                      <a:pPr algn="ctr" fontAlgn="ctr"/>
                      <a:endParaRPr lang="en-GB" sz="700" b="1" i="0" u="none" strike="noStrike">
                        <a:solidFill>
                          <a:srgbClr val="000000"/>
                        </a:solidFill>
                        <a:effectLst/>
                        <a:latin typeface="Calibri" panose="020F0502020204030204" pitchFamily="34" charset="0"/>
                      </a:endParaRPr>
                    </a:p>
                  </a:txBody>
                  <a:tcPr marL="6181" marR="6181" marT="6181" marB="0" anchor="ctr">
                    <a:lnL>
                      <a:noFill/>
                    </a:lnL>
                    <a:lnR>
                      <a:noFill/>
                    </a:lnR>
                    <a:lnT>
                      <a:noFill/>
                    </a:lnT>
                    <a:lnB>
                      <a:noFill/>
                    </a:lnB>
                  </a:tcPr>
                </a:tc>
                <a:tc>
                  <a:txBody>
                    <a:bodyPr/>
                    <a:lstStyle/>
                    <a:p>
                      <a:pPr algn="ctr" fontAlgn="ctr"/>
                      <a:endParaRPr lang="en-GB" sz="700" b="1" i="0" u="none" strike="noStrike">
                        <a:solidFill>
                          <a:srgbClr val="000000"/>
                        </a:solidFill>
                        <a:effectLst/>
                        <a:latin typeface="Calibri" panose="020F0502020204030204" pitchFamily="34" charset="0"/>
                      </a:endParaRPr>
                    </a:p>
                  </a:txBody>
                  <a:tcPr marL="6181" marR="6181" marT="6181" marB="0" anchor="ctr">
                    <a:lnL>
                      <a:noFill/>
                    </a:lnL>
                    <a:lnR>
                      <a:noFill/>
                    </a:lnR>
                    <a:lnT>
                      <a:noFill/>
                    </a:lnT>
                    <a:lnB>
                      <a:noFill/>
                    </a:lnB>
                  </a:tcPr>
                </a:tc>
                <a:tc>
                  <a:txBody>
                    <a:bodyPr/>
                    <a:lstStyle/>
                    <a:p>
                      <a:pPr algn="ctr" fontAlgn="ctr"/>
                      <a:endParaRPr lang="en-GB" sz="700" b="1" i="0" u="none" strike="noStrike">
                        <a:solidFill>
                          <a:srgbClr val="000000"/>
                        </a:solidFill>
                        <a:effectLst/>
                        <a:latin typeface="Calibri" panose="020F0502020204030204" pitchFamily="34" charset="0"/>
                      </a:endParaRPr>
                    </a:p>
                  </a:txBody>
                  <a:tcPr marL="6181" marR="6181" marT="6181" marB="0" anchor="ctr">
                    <a:lnL>
                      <a:noFill/>
                    </a:lnL>
                    <a:lnR>
                      <a:noFill/>
                    </a:lnR>
                    <a:lnT>
                      <a:noFill/>
                    </a:lnT>
                    <a:lnB>
                      <a:noFill/>
                    </a:lnB>
                  </a:tcPr>
                </a:tc>
                <a:tc>
                  <a:txBody>
                    <a:bodyPr/>
                    <a:lstStyle/>
                    <a:p>
                      <a:pPr algn="ctr" fontAlgn="ctr"/>
                      <a:endParaRPr lang="en-GB" sz="700" b="1" i="0" u="none" strike="noStrike">
                        <a:solidFill>
                          <a:srgbClr val="000000"/>
                        </a:solidFill>
                        <a:effectLst/>
                        <a:latin typeface="Calibri" panose="020F0502020204030204" pitchFamily="34" charset="0"/>
                      </a:endParaRPr>
                    </a:p>
                  </a:txBody>
                  <a:tcPr marL="6181" marR="6181" marT="6181" marB="0" anchor="ctr">
                    <a:lnL>
                      <a:noFill/>
                    </a:lnL>
                    <a:lnR w="6350" cap="flat" cmpd="sng" algn="ctr">
                      <a:solidFill>
                        <a:srgbClr val="D9D9D9"/>
                      </a:solidFill>
                      <a:prstDash val="solid"/>
                      <a:round/>
                      <a:headEnd type="none" w="med" len="med"/>
                      <a:tailEnd type="none" w="med" len="med"/>
                    </a:lnR>
                    <a:lnT>
                      <a:noFill/>
                    </a:lnT>
                    <a:lnB>
                      <a:noFill/>
                    </a:lnB>
                  </a:tcPr>
                </a:tc>
                <a:tc>
                  <a:txBody>
                    <a:bodyPr/>
                    <a:lstStyle/>
                    <a:p>
                      <a:pPr algn="ctr" fontAlgn="ctr"/>
                      <a:r>
                        <a:rPr lang="en-GB" sz="700" b="1" i="0" u="none" strike="noStrike">
                          <a:solidFill>
                            <a:srgbClr val="FFFFFF"/>
                          </a:solidFill>
                          <a:effectLst/>
                          <a:latin typeface="Calibri" panose="020F0502020204030204" pitchFamily="34" charset="0"/>
                        </a:rPr>
                        <a:t>March</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18-Mar</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19-Mar</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20-Mar</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21-Mar</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22-Mar</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23-Mar</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24-Mar</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25-Mar</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26-Mar</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27-Mar</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28-Mar</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29-Mar</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30-Mar</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31-Mar</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r>
              <a:tr h="121006">
                <a:tc>
                  <a:txBody>
                    <a:bodyPr/>
                    <a:lstStyle/>
                    <a:p>
                      <a:pPr algn="ctr" fontAlgn="ctr"/>
                      <a:endParaRPr lang="en-GB" sz="700" b="0" i="0" u="none" strike="noStrike">
                        <a:solidFill>
                          <a:srgbClr val="000000"/>
                        </a:solidFill>
                        <a:effectLst/>
                        <a:latin typeface="Calibri" panose="020F0502020204030204" pitchFamily="34" charset="0"/>
                      </a:endParaRPr>
                    </a:p>
                  </a:txBody>
                  <a:tcPr marL="6181" marR="6181" marT="6181" marB="0" anchor="ctr">
                    <a:lnL>
                      <a:noFill/>
                    </a:lnL>
                    <a:lnR>
                      <a:noFill/>
                    </a:lnR>
                    <a:lnT>
                      <a:noFill/>
                    </a:lnT>
                    <a:lnB>
                      <a:noFill/>
                    </a:lnB>
                  </a:tcPr>
                </a:tc>
                <a:tc>
                  <a:txBody>
                    <a:bodyPr/>
                    <a:lstStyle/>
                    <a:p>
                      <a:pPr algn="ctr" fontAlgn="ctr"/>
                      <a:endParaRPr lang="en-GB" sz="700" b="0" i="0" u="none" strike="noStrike">
                        <a:solidFill>
                          <a:srgbClr val="000000"/>
                        </a:solidFill>
                        <a:effectLst/>
                        <a:latin typeface="Calibri" panose="020F0502020204030204" pitchFamily="34" charset="0"/>
                      </a:endParaRPr>
                    </a:p>
                  </a:txBody>
                  <a:tcPr marL="6181" marR="6181" marT="6181" marB="0" anchor="ctr">
                    <a:lnL>
                      <a:noFill/>
                    </a:lnL>
                    <a:lnR>
                      <a:noFill/>
                    </a:lnR>
                    <a:lnT>
                      <a:noFill/>
                    </a:lnT>
                    <a:lnB>
                      <a:noFill/>
                    </a:lnB>
                  </a:tcPr>
                </a:tc>
                <a:tc>
                  <a:txBody>
                    <a:bodyPr/>
                    <a:lstStyle/>
                    <a:p>
                      <a:pPr algn="ctr" fontAlgn="ctr"/>
                      <a:endParaRPr lang="en-GB" sz="700" b="0" i="0" u="none" strike="noStrike">
                        <a:solidFill>
                          <a:srgbClr val="000000"/>
                        </a:solidFill>
                        <a:effectLst/>
                        <a:latin typeface="Calibri" panose="020F0502020204030204" pitchFamily="34" charset="0"/>
                      </a:endParaRPr>
                    </a:p>
                  </a:txBody>
                  <a:tcPr marL="6181" marR="6181" marT="6181" marB="0" anchor="ctr">
                    <a:lnL>
                      <a:noFill/>
                    </a:lnL>
                    <a:lnR>
                      <a:noFill/>
                    </a:lnR>
                    <a:lnT>
                      <a:noFill/>
                    </a:lnT>
                    <a:lnB>
                      <a:noFill/>
                    </a:lnB>
                  </a:tcPr>
                </a:tc>
                <a:tc>
                  <a:txBody>
                    <a:bodyPr/>
                    <a:lstStyle/>
                    <a:p>
                      <a:pPr algn="ctr" fontAlgn="ctr"/>
                      <a:endParaRPr lang="en-GB" sz="700" b="0" i="0" u="none" strike="noStrike">
                        <a:solidFill>
                          <a:srgbClr val="000000"/>
                        </a:solidFill>
                        <a:effectLst/>
                        <a:latin typeface="Calibri" panose="020F0502020204030204" pitchFamily="34" charset="0"/>
                      </a:endParaRPr>
                    </a:p>
                  </a:txBody>
                  <a:tcPr marL="6181" marR="6181" marT="6181" marB="0" anchor="ctr">
                    <a:lnL>
                      <a:noFill/>
                    </a:lnL>
                    <a:lnR>
                      <a:noFill/>
                    </a:lnR>
                    <a:lnT>
                      <a:noFill/>
                    </a:lnT>
                    <a:lnB>
                      <a:noFill/>
                    </a:lnB>
                  </a:tcPr>
                </a:tc>
                <a:tc>
                  <a:txBody>
                    <a:bodyPr/>
                    <a:lstStyle/>
                    <a:p>
                      <a:pPr algn="ctr" fontAlgn="ctr"/>
                      <a:endParaRPr lang="en-GB" sz="700" b="0" i="0" u="none" strike="noStrike">
                        <a:solidFill>
                          <a:srgbClr val="000000"/>
                        </a:solidFill>
                        <a:effectLst/>
                        <a:latin typeface="Calibri" panose="020F0502020204030204" pitchFamily="34" charset="0"/>
                      </a:endParaRPr>
                    </a:p>
                  </a:txBody>
                  <a:tcPr marL="6181" marR="6181" marT="6181" marB="0" anchor="ctr">
                    <a:lnL>
                      <a:noFill/>
                    </a:lnL>
                    <a:lnR>
                      <a:noFill/>
                    </a:lnR>
                    <a:lnT>
                      <a:noFill/>
                    </a:lnT>
                    <a:lnB>
                      <a:noFill/>
                    </a:lnB>
                  </a:tcPr>
                </a:tc>
                <a:tc>
                  <a:txBody>
                    <a:bodyPr/>
                    <a:lstStyle/>
                    <a:p>
                      <a:pPr algn="ctr" fontAlgn="ctr"/>
                      <a:endParaRPr lang="en-GB" sz="700" b="0" i="0" u="none" strike="noStrike">
                        <a:solidFill>
                          <a:srgbClr val="000000"/>
                        </a:solidFill>
                        <a:effectLst/>
                        <a:latin typeface="Calibri" panose="020F0502020204030204" pitchFamily="34" charset="0"/>
                      </a:endParaRPr>
                    </a:p>
                  </a:txBody>
                  <a:tcPr marL="6181" marR="6181" marT="6181" marB="0" anchor="ctr">
                    <a:lnL>
                      <a:noFill/>
                    </a:lnL>
                    <a:lnR>
                      <a:noFill/>
                    </a:lnR>
                    <a:lnT>
                      <a:noFill/>
                    </a:lnT>
                    <a:lnB>
                      <a:noFill/>
                    </a:lnB>
                  </a:tcPr>
                </a:tc>
                <a:tc>
                  <a:txBody>
                    <a:bodyPr/>
                    <a:lstStyle/>
                    <a:p>
                      <a:pPr algn="ctr" fontAlgn="ctr"/>
                      <a:endParaRPr lang="en-GB" sz="700" b="0" i="0" u="none" strike="noStrike">
                        <a:solidFill>
                          <a:srgbClr val="000000"/>
                        </a:solidFill>
                        <a:effectLst/>
                        <a:latin typeface="Calibri" panose="020F0502020204030204" pitchFamily="34" charset="0"/>
                      </a:endParaRPr>
                    </a:p>
                  </a:txBody>
                  <a:tcPr marL="6181" marR="6181" marT="6181" marB="0" anchor="ctr">
                    <a:lnL>
                      <a:noFill/>
                    </a:lnL>
                    <a:lnR>
                      <a:noFill/>
                    </a:lnR>
                    <a:lnT>
                      <a:noFill/>
                    </a:lnT>
                    <a:lnB>
                      <a:noFill/>
                    </a:lnB>
                  </a:tcPr>
                </a:tc>
                <a:tc>
                  <a:txBody>
                    <a:bodyPr/>
                    <a:lstStyle/>
                    <a:p>
                      <a:pPr algn="ctr" fontAlgn="ctr"/>
                      <a:endParaRPr lang="en-GB" sz="700" b="0" i="0" u="none" strike="noStrike">
                        <a:solidFill>
                          <a:srgbClr val="000000"/>
                        </a:solidFill>
                        <a:effectLst/>
                        <a:latin typeface="Calibri" panose="020F0502020204030204" pitchFamily="34" charset="0"/>
                      </a:endParaRPr>
                    </a:p>
                  </a:txBody>
                  <a:tcPr marL="6181" marR="6181" marT="6181" marB="0" anchor="ctr">
                    <a:lnL>
                      <a:noFill/>
                    </a:lnL>
                    <a:lnR>
                      <a:noFill/>
                    </a:lnR>
                    <a:lnT>
                      <a:noFill/>
                    </a:lnT>
                    <a:lnB>
                      <a:noFill/>
                    </a:lnB>
                  </a:tcPr>
                </a:tc>
                <a:tc>
                  <a:txBody>
                    <a:bodyPr/>
                    <a:lstStyle/>
                    <a:p>
                      <a:pPr algn="ctr" fontAlgn="ctr"/>
                      <a:endParaRPr lang="en-GB" sz="700" b="0" i="0" u="none" strike="noStrike">
                        <a:solidFill>
                          <a:srgbClr val="000000"/>
                        </a:solidFill>
                        <a:effectLst/>
                        <a:latin typeface="Calibri" panose="020F0502020204030204" pitchFamily="34" charset="0"/>
                      </a:endParaRPr>
                    </a:p>
                  </a:txBody>
                  <a:tcPr marL="6181" marR="6181" marT="6181" marB="0" anchor="ctr">
                    <a:lnL>
                      <a:noFill/>
                    </a:lnL>
                    <a:lnR>
                      <a:noFill/>
                    </a:lnR>
                    <a:lnT>
                      <a:noFill/>
                    </a:lnT>
                    <a:lnB>
                      <a:noFill/>
                    </a:lnB>
                  </a:tcPr>
                </a:tc>
                <a:tc>
                  <a:txBody>
                    <a:bodyPr/>
                    <a:lstStyle/>
                    <a:p>
                      <a:pPr algn="ctr" fontAlgn="ctr"/>
                      <a:endParaRPr lang="en-GB" sz="700" b="0" i="0" u="none" strike="noStrike">
                        <a:solidFill>
                          <a:srgbClr val="000000"/>
                        </a:solidFill>
                        <a:effectLst/>
                        <a:latin typeface="Calibri" panose="020F0502020204030204" pitchFamily="34" charset="0"/>
                      </a:endParaRPr>
                    </a:p>
                  </a:txBody>
                  <a:tcPr marL="6181" marR="6181" marT="6181" marB="0" anchor="ctr">
                    <a:lnL>
                      <a:noFill/>
                    </a:lnL>
                    <a:lnR>
                      <a:noFill/>
                    </a:lnR>
                    <a:lnT>
                      <a:noFill/>
                    </a:lnT>
                    <a:lnB>
                      <a:noFill/>
                    </a:lnB>
                  </a:tcPr>
                </a:tc>
                <a:tc>
                  <a:txBody>
                    <a:bodyPr/>
                    <a:lstStyle/>
                    <a:p>
                      <a:pPr algn="ctr" fontAlgn="ctr"/>
                      <a:endParaRPr lang="en-GB" sz="700" b="0" i="0" u="none" strike="noStrike">
                        <a:solidFill>
                          <a:srgbClr val="000000"/>
                        </a:solidFill>
                        <a:effectLst/>
                        <a:latin typeface="Calibri" panose="020F0502020204030204" pitchFamily="34" charset="0"/>
                      </a:endParaRPr>
                    </a:p>
                  </a:txBody>
                  <a:tcPr marL="6181" marR="6181" marT="6181" marB="0" anchor="ctr">
                    <a:lnL>
                      <a:noFill/>
                    </a:lnL>
                    <a:lnR>
                      <a:noFill/>
                    </a:lnR>
                    <a:lnT>
                      <a:noFill/>
                    </a:lnT>
                    <a:lnB>
                      <a:noFill/>
                    </a:lnB>
                  </a:tcPr>
                </a:tc>
                <a:tc>
                  <a:txBody>
                    <a:bodyPr/>
                    <a:lstStyle/>
                    <a:p>
                      <a:pPr algn="ctr" fontAlgn="ctr"/>
                      <a:endParaRPr lang="en-GB" sz="700" b="0" i="0" u="none" strike="noStrike">
                        <a:solidFill>
                          <a:srgbClr val="000000"/>
                        </a:solidFill>
                        <a:effectLst/>
                        <a:latin typeface="Calibri" panose="020F0502020204030204" pitchFamily="34" charset="0"/>
                      </a:endParaRPr>
                    </a:p>
                  </a:txBody>
                  <a:tcPr marL="6181" marR="6181" marT="6181" marB="0" anchor="ctr">
                    <a:lnL>
                      <a:noFill/>
                    </a:lnL>
                    <a:lnR>
                      <a:noFill/>
                    </a:lnR>
                    <a:lnT>
                      <a:noFill/>
                    </a:lnT>
                    <a:lnB>
                      <a:noFill/>
                    </a:lnB>
                  </a:tcPr>
                </a:tc>
                <a:tc>
                  <a:txBody>
                    <a:bodyPr/>
                    <a:lstStyle/>
                    <a:p>
                      <a:pPr algn="ctr" fontAlgn="ctr"/>
                      <a:endParaRPr lang="en-GB" sz="700" b="0" i="0" u="none" strike="noStrike">
                        <a:solidFill>
                          <a:srgbClr val="000000"/>
                        </a:solidFill>
                        <a:effectLst/>
                        <a:latin typeface="Calibri" panose="020F0502020204030204" pitchFamily="34" charset="0"/>
                      </a:endParaRPr>
                    </a:p>
                  </a:txBody>
                  <a:tcPr marL="6181" marR="6181" marT="6181" marB="0" anchor="ctr">
                    <a:lnL>
                      <a:noFill/>
                    </a:lnL>
                    <a:lnR>
                      <a:noFill/>
                    </a:lnR>
                    <a:lnT>
                      <a:noFill/>
                    </a:lnT>
                    <a:lnB>
                      <a:noFill/>
                    </a:lnB>
                  </a:tcPr>
                </a:tc>
                <a:tc>
                  <a:txBody>
                    <a:bodyPr/>
                    <a:lstStyle/>
                    <a:p>
                      <a:pPr algn="ctr" fontAlgn="ctr"/>
                      <a:endParaRPr lang="en-GB" sz="700" b="0" i="0" u="none" strike="noStrike">
                        <a:solidFill>
                          <a:srgbClr val="000000"/>
                        </a:solidFill>
                        <a:effectLst/>
                        <a:latin typeface="Calibri" panose="020F0502020204030204" pitchFamily="34" charset="0"/>
                      </a:endParaRPr>
                    </a:p>
                  </a:txBody>
                  <a:tcPr marL="6181" marR="6181" marT="6181" marB="0" anchor="ctr">
                    <a:lnL>
                      <a:noFill/>
                    </a:lnL>
                    <a:lnR>
                      <a:noFill/>
                    </a:lnR>
                    <a:lnT>
                      <a:noFill/>
                    </a:lnT>
                    <a:lnB>
                      <a:noFill/>
                    </a:lnB>
                  </a:tcPr>
                </a:tc>
                <a:tc>
                  <a:txBody>
                    <a:bodyPr/>
                    <a:lstStyle/>
                    <a:p>
                      <a:pPr algn="ctr" fontAlgn="ctr"/>
                      <a:endParaRPr lang="en-GB" sz="700" b="0" i="0" u="none" strike="noStrike">
                        <a:solidFill>
                          <a:srgbClr val="000000"/>
                        </a:solidFill>
                        <a:effectLst/>
                        <a:latin typeface="Calibri" panose="020F0502020204030204" pitchFamily="34" charset="0"/>
                      </a:endParaRPr>
                    </a:p>
                  </a:txBody>
                  <a:tcPr marL="6181" marR="6181" marT="6181" marB="0" anchor="ctr">
                    <a:lnL>
                      <a:noFill/>
                    </a:lnL>
                    <a:lnR>
                      <a:noFill/>
                    </a:lnR>
                    <a:lnT>
                      <a:noFill/>
                    </a:lnT>
                    <a:lnB>
                      <a:noFill/>
                    </a:lnB>
                  </a:tcPr>
                </a:tc>
                <a:tc>
                  <a:txBody>
                    <a:bodyPr/>
                    <a:lstStyle/>
                    <a:p>
                      <a:pPr algn="ctr" fontAlgn="ctr"/>
                      <a:endParaRPr lang="en-GB" sz="700" b="0" i="0" u="none" strike="noStrike">
                        <a:solidFill>
                          <a:srgbClr val="000000"/>
                        </a:solidFill>
                        <a:effectLst/>
                        <a:latin typeface="Calibri" panose="020F0502020204030204" pitchFamily="34" charset="0"/>
                      </a:endParaRPr>
                    </a:p>
                  </a:txBody>
                  <a:tcPr marL="6181" marR="6181" marT="6181" marB="0" anchor="ctr">
                    <a:lnL>
                      <a:noFill/>
                    </a:lnL>
                    <a:lnR>
                      <a:noFill/>
                    </a:lnR>
                    <a:lnT>
                      <a:noFill/>
                    </a:lnT>
                    <a:lnB>
                      <a:noFill/>
                    </a:lnB>
                  </a:tcPr>
                </a:tc>
                <a:tc>
                  <a:txBody>
                    <a:bodyPr/>
                    <a:lstStyle/>
                    <a:p>
                      <a:pPr algn="ctr" fontAlgn="ctr"/>
                      <a:endParaRPr lang="en-GB" sz="700" b="0" i="0" u="none" strike="noStrike">
                        <a:solidFill>
                          <a:srgbClr val="000000"/>
                        </a:solidFill>
                        <a:effectLst/>
                        <a:latin typeface="Calibri" panose="020F0502020204030204" pitchFamily="34" charset="0"/>
                      </a:endParaRPr>
                    </a:p>
                  </a:txBody>
                  <a:tcPr marL="6181" marR="6181" marT="6181" marB="0" anchor="ctr">
                    <a:lnL>
                      <a:noFill/>
                    </a:lnL>
                    <a:lnR w="6350" cap="flat" cmpd="sng" algn="ctr">
                      <a:solidFill>
                        <a:srgbClr val="D9D9D9"/>
                      </a:solidFill>
                      <a:prstDash val="solid"/>
                      <a:round/>
                      <a:headEnd type="none" w="med" len="med"/>
                      <a:tailEnd type="none" w="med" len="med"/>
                    </a:lnR>
                    <a:lnT>
                      <a:noFill/>
                    </a:lnT>
                    <a:lnB>
                      <a:noFill/>
                    </a:lnB>
                  </a:tcPr>
                </a:tc>
                <a:tc>
                  <a:txBody>
                    <a:bodyPr/>
                    <a:lstStyle/>
                    <a:p>
                      <a:pPr algn="ctr" fontAlgn="ctr"/>
                      <a:r>
                        <a:rPr lang="en-GB" sz="700" b="1" i="0" u="none" strike="noStrike">
                          <a:solidFill>
                            <a:srgbClr val="FFFFFF"/>
                          </a:solidFill>
                          <a:effectLst/>
                          <a:latin typeface="Calibri" panose="020F0502020204030204" pitchFamily="34" charset="0"/>
                        </a:rPr>
                        <a:t>2020</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0" i="0" u="none" strike="noStrike">
                          <a:solidFill>
                            <a:srgbClr val="000000"/>
                          </a:solidFill>
                          <a:effectLst/>
                          <a:latin typeface="Calibri" panose="020F0502020204030204" pitchFamily="34" charset="0"/>
                        </a:rPr>
                        <a:t>1424</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1725</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2587</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2681</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2765</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2926</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3238</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3460</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3619</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3669</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3731</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3745</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3716</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3688</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r>
              <a:tr h="121006">
                <a:tc>
                  <a:txBody>
                    <a:bodyPr/>
                    <a:lstStyle/>
                    <a:p>
                      <a:pPr algn="ctr" fontAlgn="ctr"/>
                      <a:endParaRPr lang="en-GB" sz="700" b="0" i="0" u="none" strike="noStrike">
                        <a:solidFill>
                          <a:srgbClr val="000000"/>
                        </a:solidFill>
                        <a:effectLst/>
                        <a:latin typeface="Calibri" panose="020F0502020204030204" pitchFamily="34" charset="0"/>
                      </a:endParaRPr>
                    </a:p>
                  </a:txBody>
                  <a:tcPr marL="6181" marR="6181" marT="6181" marB="0" anchor="ctr">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ctr"/>
                      <a:endParaRPr lang="en-GB" sz="700" b="0" i="0" u="none" strike="noStrike">
                        <a:solidFill>
                          <a:srgbClr val="000000"/>
                        </a:solidFill>
                        <a:effectLst/>
                        <a:latin typeface="Calibri" panose="020F0502020204030204" pitchFamily="34" charset="0"/>
                      </a:endParaRPr>
                    </a:p>
                  </a:txBody>
                  <a:tcPr marL="6181" marR="6181" marT="6181" marB="0" anchor="ctr">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ctr"/>
                      <a:endParaRPr lang="en-GB" sz="700" b="0" i="0" u="none" strike="noStrike">
                        <a:solidFill>
                          <a:srgbClr val="000000"/>
                        </a:solidFill>
                        <a:effectLst/>
                        <a:latin typeface="Calibri" panose="020F0502020204030204" pitchFamily="34" charset="0"/>
                      </a:endParaRPr>
                    </a:p>
                  </a:txBody>
                  <a:tcPr marL="6181" marR="6181" marT="6181" marB="0" anchor="ctr">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ctr"/>
                      <a:endParaRPr lang="en-GB" sz="700" b="0" i="0" u="none" strike="noStrike">
                        <a:solidFill>
                          <a:srgbClr val="000000"/>
                        </a:solidFill>
                        <a:effectLst/>
                        <a:latin typeface="Calibri" panose="020F0502020204030204" pitchFamily="34" charset="0"/>
                      </a:endParaRPr>
                    </a:p>
                  </a:txBody>
                  <a:tcPr marL="6181" marR="6181" marT="6181" marB="0" anchor="ctr">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ctr"/>
                      <a:endParaRPr lang="en-GB" sz="700" b="0" i="0" u="none" strike="noStrike">
                        <a:solidFill>
                          <a:srgbClr val="000000"/>
                        </a:solidFill>
                        <a:effectLst/>
                        <a:latin typeface="Calibri" panose="020F0502020204030204" pitchFamily="34" charset="0"/>
                      </a:endParaRPr>
                    </a:p>
                  </a:txBody>
                  <a:tcPr marL="6181" marR="6181" marT="6181" marB="0" anchor="ctr">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ctr"/>
                      <a:endParaRPr lang="en-GB" sz="700" b="0" i="0" u="none" strike="noStrike">
                        <a:solidFill>
                          <a:srgbClr val="000000"/>
                        </a:solidFill>
                        <a:effectLst/>
                        <a:latin typeface="Calibri" panose="020F0502020204030204" pitchFamily="34" charset="0"/>
                      </a:endParaRPr>
                    </a:p>
                  </a:txBody>
                  <a:tcPr marL="6181" marR="6181" marT="6181" marB="0" anchor="ctr">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ctr"/>
                      <a:endParaRPr lang="en-GB" sz="700" b="0" i="0" u="none" strike="noStrike">
                        <a:solidFill>
                          <a:srgbClr val="000000"/>
                        </a:solidFill>
                        <a:effectLst/>
                        <a:latin typeface="Calibri" panose="020F0502020204030204" pitchFamily="34" charset="0"/>
                      </a:endParaRPr>
                    </a:p>
                  </a:txBody>
                  <a:tcPr marL="6181" marR="6181" marT="6181" marB="0" anchor="ctr">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ctr"/>
                      <a:endParaRPr lang="en-GB" sz="700" b="0" i="0" u="none" strike="noStrike">
                        <a:solidFill>
                          <a:srgbClr val="000000"/>
                        </a:solidFill>
                        <a:effectLst/>
                        <a:latin typeface="Calibri" panose="020F0502020204030204" pitchFamily="34" charset="0"/>
                      </a:endParaRPr>
                    </a:p>
                  </a:txBody>
                  <a:tcPr marL="6181" marR="6181" marT="6181" marB="0" anchor="ctr">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ctr"/>
                      <a:endParaRPr lang="en-GB" sz="700" b="0" i="0" u="none" strike="noStrike">
                        <a:solidFill>
                          <a:srgbClr val="000000"/>
                        </a:solidFill>
                        <a:effectLst/>
                        <a:latin typeface="Calibri" panose="020F0502020204030204" pitchFamily="34" charset="0"/>
                      </a:endParaRPr>
                    </a:p>
                  </a:txBody>
                  <a:tcPr marL="6181" marR="6181" marT="6181" marB="0" anchor="ctr">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ctr"/>
                      <a:endParaRPr lang="en-GB" sz="700" b="0" i="0" u="none" strike="noStrike">
                        <a:solidFill>
                          <a:srgbClr val="000000"/>
                        </a:solidFill>
                        <a:effectLst/>
                        <a:latin typeface="Calibri" panose="020F0502020204030204" pitchFamily="34" charset="0"/>
                      </a:endParaRPr>
                    </a:p>
                  </a:txBody>
                  <a:tcPr marL="6181" marR="6181" marT="6181" marB="0" anchor="ctr">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ctr"/>
                      <a:endParaRPr lang="en-GB" sz="700" b="0" i="0" u="none" strike="noStrike" dirty="0">
                        <a:solidFill>
                          <a:srgbClr val="000000"/>
                        </a:solidFill>
                        <a:effectLst/>
                        <a:latin typeface="Calibri" panose="020F0502020204030204" pitchFamily="34" charset="0"/>
                      </a:endParaRPr>
                    </a:p>
                  </a:txBody>
                  <a:tcPr marL="6181" marR="6181" marT="6181" marB="0" anchor="ctr">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ctr"/>
                      <a:endParaRPr lang="en-GB" sz="700" b="0" i="0" u="none" strike="noStrike">
                        <a:solidFill>
                          <a:srgbClr val="000000"/>
                        </a:solidFill>
                        <a:effectLst/>
                        <a:latin typeface="Calibri" panose="020F0502020204030204" pitchFamily="34" charset="0"/>
                      </a:endParaRPr>
                    </a:p>
                  </a:txBody>
                  <a:tcPr marL="6181" marR="6181" marT="6181" marB="0" anchor="ctr">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ctr"/>
                      <a:endParaRPr lang="en-GB" sz="700" b="0" i="0" u="none" strike="noStrike">
                        <a:solidFill>
                          <a:srgbClr val="000000"/>
                        </a:solidFill>
                        <a:effectLst/>
                        <a:latin typeface="Calibri" panose="020F0502020204030204" pitchFamily="34" charset="0"/>
                      </a:endParaRPr>
                    </a:p>
                  </a:txBody>
                  <a:tcPr marL="6181" marR="6181" marT="6181" marB="0" anchor="ctr">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ctr"/>
                      <a:endParaRPr lang="en-GB" sz="700" b="0" i="0" u="none" strike="noStrike">
                        <a:solidFill>
                          <a:srgbClr val="000000"/>
                        </a:solidFill>
                        <a:effectLst/>
                        <a:latin typeface="Calibri" panose="020F0502020204030204" pitchFamily="34" charset="0"/>
                      </a:endParaRPr>
                    </a:p>
                  </a:txBody>
                  <a:tcPr marL="6181" marR="6181" marT="6181" marB="0" anchor="ctr">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ctr"/>
                      <a:endParaRPr lang="en-GB" sz="700" b="0" i="0" u="none" strike="noStrike">
                        <a:solidFill>
                          <a:srgbClr val="000000"/>
                        </a:solidFill>
                        <a:effectLst/>
                        <a:latin typeface="Calibri" panose="020F0502020204030204" pitchFamily="34" charset="0"/>
                      </a:endParaRPr>
                    </a:p>
                  </a:txBody>
                  <a:tcPr marL="6181" marR="6181" marT="6181" marB="0" anchor="ctr">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ctr"/>
                      <a:endParaRPr lang="en-GB" sz="700" b="0" i="0" u="none" strike="noStrike">
                        <a:solidFill>
                          <a:srgbClr val="000000"/>
                        </a:solidFill>
                        <a:effectLst/>
                        <a:latin typeface="Calibri" panose="020F0502020204030204" pitchFamily="34" charset="0"/>
                      </a:endParaRPr>
                    </a:p>
                  </a:txBody>
                  <a:tcPr marL="6181" marR="6181" marT="6181" marB="0" anchor="ctr">
                    <a:lnL>
                      <a:noFill/>
                    </a:lnL>
                    <a:lnR>
                      <a:noFill/>
                    </a:lnR>
                    <a:lnT>
                      <a:noFill/>
                    </a:lnT>
                    <a:lnB w="6350" cap="flat" cmpd="sng" algn="ctr">
                      <a:solidFill>
                        <a:srgbClr val="D9D9D9"/>
                      </a:solidFill>
                      <a:prstDash val="solid"/>
                      <a:round/>
                      <a:headEnd type="none" w="med" len="med"/>
                      <a:tailEnd type="none" w="med" len="med"/>
                    </a:lnB>
                  </a:tcPr>
                </a:tc>
                <a:tc>
                  <a:txBody>
                    <a:bodyPr/>
                    <a:lstStyle/>
                    <a:p>
                      <a:pPr algn="ctr" fontAlgn="ctr"/>
                      <a:endParaRPr lang="en-GB" sz="700" b="0" i="0" u="none" strike="noStrike">
                        <a:solidFill>
                          <a:srgbClr val="000000"/>
                        </a:solidFill>
                        <a:effectLst/>
                        <a:latin typeface="Calibri" panose="020F0502020204030204" pitchFamily="34" charset="0"/>
                      </a:endParaRPr>
                    </a:p>
                  </a:txBody>
                  <a:tcPr marL="6181" marR="6181" marT="6181" marB="0" anchor="ctr">
                    <a:lnL>
                      <a:noFill/>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ctr" fontAlgn="ctr"/>
                      <a:r>
                        <a:rPr lang="en-GB" sz="700" b="1" i="0" u="none" strike="noStrike">
                          <a:solidFill>
                            <a:srgbClr val="FFFFFF"/>
                          </a:solidFill>
                          <a:effectLst/>
                          <a:latin typeface="Calibri" panose="020F0502020204030204" pitchFamily="34" charset="0"/>
                        </a:rPr>
                        <a:t>2019</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0" i="0" u="none" strike="noStrike">
                          <a:solidFill>
                            <a:srgbClr val="000000"/>
                          </a:solidFill>
                          <a:effectLst/>
                          <a:latin typeface="Calibri" panose="020F0502020204030204" pitchFamily="34" charset="0"/>
                        </a:rPr>
                        <a:t>977</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979</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964</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963</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973</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971</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961</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951</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985</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1018</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1007</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1006</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993</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994</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r>
              <a:tr h="121006">
                <a:tc>
                  <a:txBody>
                    <a:bodyPr/>
                    <a:lstStyle/>
                    <a:p>
                      <a:pPr algn="ctr" fontAlgn="ctr"/>
                      <a:r>
                        <a:rPr lang="en-GB" sz="700" b="1" i="0" u="none" strike="noStrike">
                          <a:solidFill>
                            <a:srgbClr val="FFFFFF"/>
                          </a:solidFill>
                          <a:effectLst/>
                          <a:latin typeface="Calibri" panose="020F0502020204030204" pitchFamily="34" charset="0"/>
                        </a:rPr>
                        <a:t>April</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dirty="0">
                          <a:solidFill>
                            <a:srgbClr val="FFFFFF"/>
                          </a:solidFill>
                          <a:effectLst/>
                          <a:latin typeface="Calibri" panose="020F0502020204030204" pitchFamily="34" charset="0"/>
                        </a:rPr>
                        <a:t>01-Apr</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02-Apr</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03-Apr</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04-Apr</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05-Apr</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06-Apr</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07-Apr</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08-Apr</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09-Apr</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10-Apr</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11-Apr</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12-Apr</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13-Apr</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14-Apr</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15-Apr</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16-Apr</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17-Apr</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18-Apr</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19-Apr</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20-Apr</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21-Apr</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22-Apr</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23-Apr</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24-Apr</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25-Apr</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26-Apr</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27-Apr</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28-Apr</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29-Apr</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30-Apr</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endParaRPr lang="en-GB" sz="700" b="0" i="0" u="none" strike="noStrike">
                        <a:solidFill>
                          <a:srgbClr val="000000"/>
                        </a:solidFill>
                        <a:effectLst/>
                        <a:latin typeface="Calibri" panose="020F0502020204030204" pitchFamily="34" charset="0"/>
                      </a:endParaRPr>
                    </a:p>
                  </a:txBody>
                  <a:tcPr marL="6181" marR="6181" marT="6181" marB="0" anchor="ctr">
                    <a:lnL w="6350" cap="flat" cmpd="sng" algn="ctr">
                      <a:solidFill>
                        <a:srgbClr val="D9D9D9"/>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a:noFill/>
                    </a:lnB>
                  </a:tcPr>
                </a:tc>
              </a:tr>
              <a:tr h="121006">
                <a:tc>
                  <a:txBody>
                    <a:bodyPr/>
                    <a:lstStyle/>
                    <a:p>
                      <a:pPr algn="ctr" fontAlgn="ctr"/>
                      <a:r>
                        <a:rPr lang="en-GB" sz="700" b="1" i="0" u="none" strike="noStrike">
                          <a:solidFill>
                            <a:srgbClr val="FFFFFF"/>
                          </a:solidFill>
                          <a:effectLst/>
                          <a:latin typeface="Calibri" panose="020F0502020204030204" pitchFamily="34" charset="0"/>
                        </a:rPr>
                        <a:t>2020</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0" i="0" u="none" strike="noStrike">
                          <a:solidFill>
                            <a:srgbClr val="000000"/>
                          </a:solidFill>
                          <a:effectLst/>
                          <a:latin typeface="Calibri" panose="020F0502020204030204" pitchFamily="34" charset="0"/>
                        </a:rPr>
                        <a:t>3562</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3421</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3330</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3258</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3214</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3114</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2992</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2871</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2823</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2730</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2653</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2619</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2548</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2440</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2376</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2347</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2333</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2301</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2292</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2268</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2175</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2105</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2069</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2015</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1981</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1954</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1926</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1870</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1815</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1783</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endParaRPr lang="en-GB" sz="700" b="0" i="0" u="none" strike="noStrike">
                        <a:solidFill>
                          <a:srgbClr val="000000"/>
                        </a:solidFill>
                        <a:effectLst/>
                        <a:latin typeface="Calibri" panose="020F0502020204030204" pitchFamily="34" charset="0"/>
                      </a:endParaRPr>
                    </a:p>
                  </a:txBody>
                  <a:tcPr marL="6181" marR="6181" marT="6181" marB="0" anchor="ctr">
                    <a:lnL w="6350" cap="flat" cmpd="sng" algn="ctr">
                      <a:solidFill>
                        <a:srgbClr val="D9D9D9"/>
                      </a:solidFill>
                      <a:prstDash val="solid"/>
                      <a:round/>
                      <a:headEnd type="none" w="med" len="med"/>
                      <a:tailEnd type="none" w="med" len="med"/>
                    </a:lnL>
                    <a:lnR>
                      <a:noFill/>
                    </a:lnR>
                    <a:lnT>
                      <a:noFill/>
                    </a:lnT>
                    <a:lnB>
                      <a:noFill/>
                    </a:lnB>
                  </a:tcPr>
                </a:tc>
              </a:tr>
              <a:tr h="121006">
                <a:tc>
                  <a:txBody>
                    <a:bodyPr/>
                    <a:lstStyle/>
                    <a:p>
                      <a:pPr algn="ctr" fontAlgn="ctr"/>
                      <a:r>
                        <a:rPr lang="en-GB" sz="700" b="1" i="0" u="none" strike="noStrike">
                          <a:solidFill>
                            <a:srgbClr val="FFFFFF"/>
                          </a:solidFill>
                          <a:effectLst/>
                          <a:latin typeface="Calibri" panose="020F0502020204030204" pitchFamily="34" charset="0"/>
                        </a:rPr>
                        <a:t>2019</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0" i="0" u="none" strike="noStrike">
                          <a:solidFill>
                            <a:srgbClr val="000000"/>
                          </a:solidFill>
                          <a:effectLst/>
                          <a:latin typeface="Calibri" panose="020F0502020204030204" pitchFamily="34" charset="0"/>
                        </a:rPr>
                        <a:t>987</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995</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983</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985</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976</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965</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968</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978</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993</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1022</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1006</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1012</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989</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989</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1000</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1024</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1024</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1017</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1006</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993</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988</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981</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992</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988</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1000</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1000</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988</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984</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963</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978</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endParaRPr lang="en-GB" sz="700" b="0" i="0" u="none" strike="noStrike">
                        <a:solidFill>
                          <a:srgbClr val="000000"/>
                        </a:solidFill>
                        <a:effectLst/>
                        <a:latin typeface="Calibri" panose="020F0502020204030204" pitchFamily="34" charset="0"/>
                      </a:endParaRPr>
                    </a:p>
                  </a:txBody>
                  <a:tcPr marL="6181" marR="6181" marT="6181" marB="0" anchor="ctr">
                    <a:lnL w="6350" cap="flat" cmpd="sng" algn="ctr">
                      <a:solidFill>
                        <a:srgbClr val="D9D9D9"/>
                      </a:solidFill>
                      <a:prstDash val="solid"/>
                      <a:round/>
                      <a:headEnd type="none" w="med" len="med"/>
                      <a:tailEnd type="none" w="med" len="med"/>
                    </a:lnL>
                    <a:lnR>
                      <a:noFill/>
                    </a:lnR>
                    <a:lnT>
                      <a:noFill/>
                    </a:lnT>
                    <a:lnB w="6350" cap="flat" cmpd="sng" algn="ctr">
                      <a:solidFill>
                        <a:srgbClr val="D9D9D9"/>
                      </a:solidFill>
                      <a:prstDash val="solid"/>
                      <a:round/>
                      <a:headEnd type="none" w="med" len="med"/>
                      <a:tailEnd type="none" w="med" len="med"/>
                    </a:lnB>
                  </a:tcPr>
                </a:tc>
              </a:tr>
              <a:tr h="121006">
                <a:tc>
                  <a:txBody>
                    <a:bodyPr/>
                    <a:lstStyle/>
                    <a:p>
                      <a:pPr algn="ctr" fontAlgn="ctr"/>
                      <a:r>
                        <a:rPr lang="en-GB" sz="700" b="1" i="0" u="none" strike="noStrike">
                          <a:solidFill>
                            <a:srgbClr val="FFFFFF"/>
                          </a:solidFill>
                          <a:effectLst/>
                          <a:latin typeface="Calibri" panose="020F0502020204030204" pitchFamily="34" charset="0"/>
                        </a:rPr>
                        <a:t>May</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01-May</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02-May</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03-May</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04-May</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05-May</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06-May</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07-May</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08-May</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09-May</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10-May</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11-May</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12-May</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13-May</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14-May</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15-May</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16-May</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17-May</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18-May</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19-May</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20-May</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21-May</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22-May</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23-May</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24-May</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25-May</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26-May</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27-May</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28-May</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29-May</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30-May</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31-May</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r>
              <a:tr h="121006">
                <a:tc>
                  <a:txBody>
                    <a:bodyPr/>
                    <a:lstStyle/>
                    <a:p>
                      <a:pPr algn="ctr" fontAlgn="ctr"/>
                      <a:r>
                        <a:rPr lang="en-GB" sz="700" b="1" i="0" u="none" strike="noStrike">
                          <a:solidFill>
                            <a:srgbClr val="FFFFFF"/>
                          </a:solidFill>
                          <a:effectLst/>
                          <a:latin typeface="Calibri" panose="020F0502020204030204" pitchFamily="34" charset="0"/>
                        </a:rPr>
                        <a:t>2020</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0" i="0" u="none" strike="noStrike">
                          <a:solidFill>
                            <a:srgbClr val="000000"/>
                          </a:solidFill>
                          <a:effectLst/>
                          <a:latin typeface="Calibri" panose="020F0502020204030204" pitchFamily="34" charset="0"/>
                        </a:rPr>
                        <a:t>1779</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1720</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1709</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1686</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1626</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1550</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1486</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1385</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1293</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1266</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1249</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1217</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1194</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1182</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1137</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1102</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1081</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1072</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1060</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1053</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1043</a:t>
                      </a:r>
                    </a:p>
                  </a:txBody>
                  <a:tcPr marL="6181" marR="6181" marT="6181"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1058</a:t>
                      </a:r>
                    </a:p>
                  </a:txBody>
                  <a:tcPr marL="6181" marR="6181" marT="6181"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1046</a:t>
                      </a:r>
                    </a:p>
                  </a:txBody>
                  <a:tcPr marL="6181" marR="6181" marT="6181"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1026</a:t>
                      </a:r>
                    </a:p>
                  </a:txBody>
                  <a:tcPr marL="6181" marR="6181" marT="6181"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1006</a:t>
                      </a:r>
                    </a:p>
                  </a:txBody>
                  <a:tcPr marL="6181" marR="6181" marT="6181"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984</a:t>
                      </a:r>
                    </a:p>
                  </a:txBody>
                  <a:tcPr marL="6181" marR="6181" marT="6181"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b"/>
                      <a:r>
                        <a:rPr lang="en-GB" sz="700" b="0" i="0" u="none" strike="noStrike" dirty="0">
                          <a:solidFill>
                            <a:srgbClr val="000000"/>
                          </a:solidFill>
                          <a:effectLst/>
                          <a:latin typeface="Calibri" panose="020F0502020204030204" pitchFamily="34" charset="0"/>
                        </a:rPr>
                        <a:t>970</a:t>
                      </a:r>
                    </a:p>
                  </a:txBody>
                  <a:tcPr marL="6181" marR="6181" marT="6181" marB="0" anchor="b">
                    <a:lnL w="6350" cap="flat" cmpd="sng" algn="ctr">
                      <a:solidFill>
                        <a:srgbClr val="D9D9D9"/>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963</a:t>
                      </a: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974</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960</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931</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r>
              <a:tr h="121006">
                <a:tc>
                  <a:txBody>
                    <a:bodyPr/>
                    <a:lstStyle/>
                    <a:p>
                      <a:pPr algn="ctr" fontAlgn="ctr"/>
                      <a:r>
                        <a:rPr lang="en-GB" sz="700" b="1" i="0" u="none" strike="noStrike">
                          <a:solidFill>
                            <a:srgbClr val="FFFFFF"/>
                          </a:solidFill>
                          <a:effectLst/>
                          <a:latin typeface="Calibri" panose="020F0502020204030204" pitchFamily="34" charset="0"/>
                        </a:rPr>
                        <a:t>2019</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0" i="0" u="none" strike="noStrike">
                          <a:solidFill>
                            <a:srgbClr val="000000"/>
                          </a:solidFill>
                          <a:effectLst/>
                          <a:latin typeface="Calibri" panose="020F0502020204030204" pitchFamily="34" charset="0"/>
                        </a:rPr>
                        <a:t>973</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981</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986</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999</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987</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1000</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1022</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1027</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1037</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1032</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1030</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E7E6E6"/>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1029</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E7E6E6"/>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1025</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E7E6E6"/>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1052</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E7E6E6"/>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1054</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E7E6E6"/>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1034</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E7E6E6"/>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1031</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E7E6E6"/>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1028</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1023</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1023</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1058</a:t>
                      </a:r>
                    </a:p>
                  </a:txBody>
                  <a:tcPr marL="6181" marR="6181" marT="6181"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1060</a:t>
                      </a:r>
                    </a:p>
                  </a:txBody>
                  <a:tcPr marL="6181" marR="6181" marT="6181"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1062</a:t>
                      </a:r>
                    </a:p>
                  </a:txBody>
                  <a:tcPr marL="6181" marR="6181" marT="6181"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E7E6E6"/>
                      </a:solidFill>
                      <a:prstDash val="solid"/>
                      <a:round/>
                      <a:headEnd type="none" w="med" len="med"/>
                      <a:tailEnd type="none" w="med" len="med"/>
                    </a:lnB>
                  </a:tcPr>
                </a:tc>
                <a:tc>
                  <a:txBody>
                    <a:bodyPr/>
                    <a:lstStyle/>
                    <a:p>
                      <a:pPr algn="ctr" fontAlgn="b"/>
                      <a:r>
                        <a:rPr lang="en-GB" sz="700" b="0" i="0" u="none" strike="noStrike" dirty="0">
                          <a:solidFill>
                            <a:srgbClr val="000000"/>
                          </a:solidFill>
                          <a:effectLst/>
                          <a:latin typeface="Calibri" panose="020F0502020204030204" pitchFamily="34" charset="0"/>
                        </a:rPr>
                        <a:t>1061</a:t>
                      </a:r>
                    </a:p>
                  </a:txBody>
                  <a:tcPr marL="6181" marR="6181" marT="6181" marB="0" anchor="b">
                    <a:lnL w="6350" cap="flat" cmpd="sng" algn="ctr">
                      <a:solidFill>
                        <a:srgbClr val="D9D9D9"/>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E7E6E6"/>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1071</a:t>
                      </a:r>
                    </a:p>
                  </a:txBody>
                  <a:tcPr marL="6181" marR="6181" marT="6181" marB="0" anchor="b">
                    <a:lnL w="6350" cap="flat" cmpd="sng" algn="ctr">
                      <a:solidFill>
                        <a:schemeClr val="bg1">
                          <a:lumMod val="85000"/>
                        </a:schemeClr>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E7E6E6"/>
                      </a:solidFill>
                      <a:prstDash val="solid"/>
                      <a:round/>
                      <a:headEnd type="none" w="med" len="med"/>
                      <a:tailEnd type="none" w="med" len="med"/>
                    </a:lnB>
                  </a:tcPr>
                </a:tc>
                <a:tc>
                  <a:txBody>
                    <a:bodyPr/>
                    <a:lstStyle/>
                    <a:p>
                      <a:pPr algn="ctr" fontAlgn="b"/>
                      <a:r>
                        <a:rPr lang="en-GB" sz="700" b="0" i="0" u="none" strike="noStrike" dirty="0">
                          <a:solidFill>
                            <a:srgbClr val="000000"/>
                          </a:solidFill>
                          <a:effectLst/>
                          <a:latin typeface="Calibri" panose="020F0502020204030204" pitchFamily="34" charset="0"/>
                        </a:rPr>
                        <a:t>1058</a:t>
                      </a:r>
                    </a:p>
                  </a:txBody>
                  <a:tcPr marL="6181" marR="6181" marT="6181" marB="0" anchor="b">
                    <a:lnL w="6350" cap="flat" cmpd="sng" algn="ctr">
                      <a:solidFill>
                        <a:srgbClr val="D9D9D9"/>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E7E6E6"/>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1044</a:t>
                      </a:r>
                    </a:p>
                  </a:txBody>
                  <a:tcPr marL="6181" marR="6181" marT="6181"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E7E6E6"/>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1053</a:t>
                      </a: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1069</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1055</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1044</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r>
              <a:tr h="121006">
                <a:tc>
                  <a:txBody>
                    <a:bodyPr/>
                    <a:lstStyle/>
                    <a:p>
                      <a:pPr algn="ctr" fontAlgn="ctr"/>
                      <a:r>
                        <a:rPr lang="en-GB" sz="700" b="1" i="0" u="none" strike="noStrike">
                          <a:solidFill>
                            <a:srgbClr val="FFFFFF"/>
                          </a:solidFill>
                          <a:effectLst/>
                          <a:latin typeface="Calibri" panose="020F0502020204030204" pitchFamily="34" charset="0"/>
                        </a:rPr>
                        <a:t>June</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01-Jun</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02-Jun</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03-Jun</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04-Jun</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05-Jun</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06-Jun</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07-Jun</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08-Jun</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09-Jun</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10-Jun</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11-Jun</a:t>
                      </a:r>
                    </a:p>
                  </a:txBody>
                  <a:tcPr marL="6181" marR="6181" marT="6181"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12-Jun</a:t>
                      </a:r>
                    </a:p>
                  </a:txBody>
                  <a:tcPr marL="6181" marR="6181" marT="6181"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13-Jun</a:t>
                      </a:r>
                    </a:p>
                  </a:txBody>
                  <a:tcPr marL="6181" marR="6181" marT="6181"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14-Jun</a:t>
                      </a:r>
                    </a:p>
                  </a:txBody>
                  <a:tcPr marL="6181" marR="6181" marT="6181"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15-Jun</a:t>
                      </a:r>
                    </a:p>
                  </a:txBody>
                  <a:tcPr marL="6181" marR="6181" marT="6181"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16-Jun</a:t>
                      </a:r>
                    </a:p>
                  </a:txBody>
                  <a:tcPr marL="6181" marR="6181" marT="6181"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17-Jun</a:t>
                      </a:r>
                    </a:p>
                  </a:txBody>
                  <a:tcPr marL="6181" marR="6181" marT="6181" marB="0" anchor="ctr">
                    <a:lnL w="6350" cap="flat" cmpd="sng" algn="ctr">
                      <a:solidFill>
                        <a:srgbClr val="E7E6E6"/>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18-Jun</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19-Jun</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20-Jun</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21-Jun</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22-Jun</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dirty="0">
                          <a:solidFill>
                            <a:srgbClr val="FFFFFF"/>
                          </a:solidFill>
                          <a:effectLst/>
                          <a:latin typeface="Calibri" panose="020F0502020204030204" pitchFamily="34" charset="0"/>
                        </a:rPr>
                        <a:t>23-Jun</a:t>
                      </a:r>
                    </a:p>
                  </a:txBody>
                  <a:tcPr marL="6181" marR="6181" marT="6181" marB="0" anchor="ctr">
                    <a:lnL w="6350" cap="flat" cmpd="sng" algn="ctr">
                      <a:solidFill>
                        <a:srgbClr val="E7E6E6"/>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24-Jun</a:t>
                      </a: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ED7D31"/>
                    </a:solidFill>
                  </a:tcPr>
                </a:tc>
                <a:tc>
                  <a:txBody>
                    <a:bodyPr/>
                    <a:lstStyle/>
                    <a:p>
                      <a:pPr algn="ctr" fontAlgn="ctr"/>
                      <a:r>
                        <a:rPr lang="en-GB" sz="700" b="1" i="0" u="none" strike="noStrike" dirty="0">
                          <a:solidFill>
                            <a:srgbClr val="FFFFFF"/>
                          </a:solidFill>
                          <a:effectLst/>
                          <a:latin typeface="Calibri" panose="020F0502020204030204" pitchFamily="34" charset="0"/>
                        </a:rPr>
                        <a:t>25-Jun</a:t>
                      </a: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26-Jun</a:t>
                      </a: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27-Jun</a:t>
                      </a: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ED7D31"/>
                    </a:solidFill>
                  </a:tcPr>
                </a:tc>
                <a:tc>
                  <a:txBody>
                    <a:bodyPr/>
                    <a:lstStyle/>
                    <a:p>
                      <a:pPr algn="ctr" fontAlgn="ctr"/>
                      <a:r>
                        <a:rPr lang="en-GB" sz="700" b="1" i="0" u="none" strike="noStrike" dirty="0">
                          <a:solidFill>
                            <a:srgbClr val="FFFFFF"/>
                          </a:solidFill>
                          <a:effectLst/>
                          <a:latin typeface="Calibri" panose="020F0502020204030204" pitchFamily="34" charset="0"/>
                        </a:rPr>
                        <a:t>28-Jun</a:t>
                      </a: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ED7D31"/>
                    </a:solidFill>
                  </a:tcPr>
                </a:tc>
                <a:tc>
                  <a:txBody>
                    <a:bodyPr/>
                    <a:lstStyle/>
                    <a:p>
                      <a:pPr algn="ctr" fontAlgn="ctr"/>
                      <a:r>
                        <a:rPr lang="en-GB" sz="700" b="1" i="0" u="none" strike="noStrike" dirty="0">
                          <a:solidFill>
                            <a:srgbClr val="FFFFFF"/>
                          </a:solidFill>
                          <a:effectLst/>
                          <a:latin typeface="Calibri" panose="020F0502020204030204" pitchFamily="34" charset="0"/>
                        </a:rPr>
                        <a:t>29-Jun</a:t>
                      </a: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30-Jun</a:t>
                      </a: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ED7D31"/>
                    </a:solidFill>
                  </a:tcPr>
                </a:tc>
                <a:tc>
                  <a:txBody>
                    <a:bodyPr/>
                    <a:lstStyle/>
                    <a:p>
                      <a:pPr algn="ctr" fontAlgn="ctr"/>
                      <a:endParaRPr lang="en-GB" sz="700" b="1" i="0" u="none" strike="noStrike">
                        <a:solidFill>
                          <a:srgbClr val="FFFFFF"/>
                        </a:solidFill>
                        <a:effectLst/>
                        <a:latin typeface="Calibri" panose="020F0502020204030204" pitchFamily="34" charset="0"/>
                      </a:endParaRPr>
                    </a:p>
                  </a:txBody>
                  <a:tcPr marL="6181" marR="6181" marT="6181" marB="0" anchor="ctr">
                    <a:lnL w="6350" cap="flat" cmpd="sng" algn="ctr">
                      <a:solidFill>
                        <a:srgbClr val="E7E6E6"/>
                      </a:solidFill>
                      <a:prstDash val="solid"/>
                      <a:round/>
                      <a:headEnd type="none" w="med" len="med"/>
                      <a:tailEnd type="none" w="med" len="med"/>
                    </a:lnL>
                    <a:lnR>
                      <a:noFill/>
                    </a:lnR>
                    <a:lnT w="6350" cap="flat" cmpd="sng" algn="ctr">
                      <a:solidFill>
                        <a:schemeClr val="bg1">
                          <a:lumMod val="85000"/>
                        </a:schemeClr>
                      </a:solidFill>
                      <a:prstDash val="solid"/>
                      <a:round/>
                      <a:headEnd type="none" w="med" len="med"/>
                      <a:tailEnd type="none" w="med" len="med"/>
                    </a:lnT>
                    <a:lnB>
                      <a:noFill/>
                    </a:lnB>
                  </a:tcPr>
                </a:tc>
              </a:tr>
              <a:tr h="121006">
                <a:tc>
                  <a:txBody>
                    <a:bodyPr/>
                    <a:lstStyle/>
                    <a:p>
                      <a:pPr algn="ctr" fontAlgn="ctr"/>
                      <a:r>
                        <a:rPr lang="en-GB" sz="700" b="1" i="0" u="none" strike="noStrike">
                          <a:solidFill>
                            <a:srgbClr val="FFFFFF"/>
                          </a:solidFill>
                          <a:effectLst/>
                          <a:latin typeface="Calibri" panose="020F0502020204030204" pitchFamily="34" charset="0"/>
                        </a:rPr>
                        <a:t>2020</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0" i="0" u="none" strike="noStrike">
                          <a:solidFill>
                            <a:srgbClr val="000000"/>
                          </a:solidFill>
                          <a:effectLst/>
                          <a:latin typeface="Calibri" panose="020F0502020204030204" pitchFamily="34" charset="0"/>
                        </a:rPr>
                        <a:t>929</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915</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910</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900</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905</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899</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904</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889</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887</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903</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900</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891</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888</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883</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894</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886</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887</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872</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868</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869</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864</a:t>
                      </a:r>
                    </a:p>
                  </a:txBody>
                  <a:tcPr marL="6181" marR="6181" marT="6181"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861</a:t>
                      </a:r>
                    </a:p>
                  </a:txBody>
                  <a:tcPr marL="6181" marR="6181" marT="6181" marB="0" anchor="b">
                    <a:lnL w="6350" cap="flat" cmpd="sng" algn="ctr">
                      <a:solidFill>
                        <a:srgbClr val="D9D9D9"/>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861</a:t>
                      </a:r>
                    </a:p>
                  </a:txBody>
                  <a:tcPr marL="6181" marR="6181" marT="6181" marB="0" anchor="ctr">
                    <a:lnL w="6350" cap="flat" cmpd="sng" algn="ctr">
                      <a:solidFill>
                        <a:srgbClr val="E7E6E6"/>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857</a:t>
                      </a: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853</a:t>
                      </a: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845</a:t>
                      </a: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840</a:t>
                      </a: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841</a:t>
                      </a: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825</a:t>
                      </a: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839</a:t>
                      </a: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tcPr>
                </a:tc>
                <a:tc>
                  <a:txBody>
                    <a:bodyPr/>
                    <a:lstStyle/>
                    <a:p>
                      <a:pPr algn="ctr" fontAlgn="ctr"/>
                      <a:endParaRPr lang="en-GB" sz="700" b="0" i="0" u="none" strike="noStrike">
                        <a:solidFill>
                          <a:srgbClr val="000000"/>
                        </a:solidFill>
                        <a:effectLst/>
                        <a:latin typeface="Calibri" panose="020F0502020204030204" pitchFamily="34" charset="0"/>
                      </a:endParaRPr>
                    </a:p>
                  </a:txBody>
                  <a:tcPr marL="6181" marR="6181" marT="6181" marB="0" anchor="ctr">
                    <a:lnL w="6350" cap="flat" cmpd="sng" algn="ctr">
                      <a:solidFill>
                        <a:srgbClr val="E7E6E6"/>
                      </a:solidFill>
                      <a:prstDash val="solid"/>
                      <a:round/>
                      <a:headEnd type="none" w="med" len="med"/>
                      <a:tailEnd type="none" w="med" len="med"/>
                    </a:lnL>
                    <a:lnR>
                      <a:noFill/>
                    </a:lnR>
                    <a:lnT>
                      <a:noFill/>
                    </a:lnT>
                    <a:lnB>
                      <a:noFill/>
                    </a:lnB>
                  </a:tcPr>
                </a:tc>
              </a:tr>
              <a:tr h="121006">
                <a:tc>
                  <a:txBody>
                    <a:bodyPr/>
                    <a:lstStyle/>
                    <a:p>
                      <a:pPr algn="ctr" fontAlgn="ctr"/>
                      <a:r>
                        <a:rPr lang="en-GB" sz="700" b="1" i="0" u="none" strike="noStrike">
                          <a:solidFill>
                            <a:srgbClr val="FFFFFF"/>
                          </a:solidFill>
                          <a:effectLst/>
                          <a:latin typeface="Calibri" panose="020F0502020204030204" pitchFamily="34" charset="0"/>
                        </a:rPr>
                        <a:t>2019</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0" i="0" u="none" strike="noStrike">
                          <a:solidFill>
                            <a:srgbClr val="000000"/>
                          </a:solidFill>
                          <a:effectLst/>
                          <a:latin typeface="Calibri" panose="020F0502020204030204" pitchFamily="34" charset="0"/>
                        </a:rPr>
                        <a:t>1037</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1043</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E7E6E6"/>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1041</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E7E6E6"/>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1038</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E7E6E6"/>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1067</a:t>
                      </a: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E7E6E6"/>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1062</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E7E6E6"/>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1052</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1049</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E7E6E6"/>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1023</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1023</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E7E6E6"/>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1020</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E7E6E6"/>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1032</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E7E6E6"/>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1036</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E7E6E6"/>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1052</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E7E6E6"/>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1049</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1043</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E7E6E6"/>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1038</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E7E6E6"/>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1054</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E7E6E6"/>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1056</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E7E6E6"/>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1044</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E7E6E6"/>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1053</a:t>
                      </a:r>
                    </a:p>
                  </a:txBody>
                  <a:tcPr marL="6181" marR="6181" marT="6181"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1038</a:t>
                      </a:r>
                    </a:p>
                  </a:txBody>
                  <a:tcPr marL="6181" marR="6181" marT="6181" marB="0" anchor="b">
                    <a:lnL w="6350" cap="flat" cmpd="sng" algn="ctr">
                      <a:solidFill>
                        <a:srgbClr val="D9D9D9"/>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E7E6E6"/>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1035</a:t>
                      </a:r>
                    </a:p>
                  </a:txBody>
                  <a:tcPr marL="6181" marR="6181" marT="6181" marB="0" anchor="ctr">
                    <a:lnL w="6350" cap="flat" cmpd="sng" algn="ctr">
                      <a:solidFill>
                        <a:srgbClr val="E7E6E6"/>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1019</a:t>
                      </a: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1033</a:t>
                      </a: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1057</a:t>
                      </a: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1066</a:t>
                      </a: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1069</a:t>
                      </a: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1056</a:t>
                      </a: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1036</a:t>
                      </a: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tcPr>
                </a:tc>
                <a:tc>
                  <a:txBody>
                    <a:bodyPr/>
                    <a:lstStyle/>
                    <a:p>
                      <a:pPr algn="ctr" fontAlgn="ctr"/>
                      <a:endParaRPr lang="en-GB" sz="700" b="0" i="0" u="none" strike="noStrike">
                        <a:solidFill>
                          <a:srgbClr val="000000"/>
                        </a:solidFill>
                        <a:effectLst/>
                        <a:latin typeface="Calibri" panose="020F0502020204030204" pitchFamily="34" charset="0"/>
                      </a:endParaRPr>
                    </a:p>
                  </a:txBody>
                  <a:tcPr marL="6181" marR="6181" marT="6181" marB="0" anchor="ctr">
                    <a:lnL w="6350" cap="flat" cmpd="sng" algn="ctr">
                      <a:solidFill>
                        <a:schemeClr val="bg1">
                          <a:lumMod val="85000"/>
                        </a:schemeClr>
                      </a:solidFill>
                      <a:prstDash val="solid"/>
                      <a:round/>
                      <a:headEnd type="none" w="med" len="med"/>
                      <a:tailEnd type="none" w="med" len="med"/>
                    </a:lnL>
                    <a:lnR>
                      <a:noFill/>
                    </a:lnR>
                    <a:lnT>
                      <a:noFill/>
                    </a:lnT>
                    <a:lnB w="6350" cap="flat" cmpd="sng" algn="ctr">
                      <a:solidFill>
                        <a:srgbClr val="E7E6E6"/>
                      </a:solidFill>
                      <a:prstDash val="solid"/>
                      <a:round/>
                      <a:headEnd type="none" w="med" len="med"/>
                      <a:tailEnd type="none" w="med" len="med"/>
                    </a:lnB>
                  </a:tcPr>
                </a:tc>
              </a:tr>
              <a:tr h="121006">
                <a:tc>
                  <a:txBody>
                    <a:bodyPr/>
                    <a:lstStyle/>
                    <a:p>
                      <a:pPr algn="ctr" fontAlgn="ctr"/>
                      <a:r>
                        <a:rPr lang="en-GB" sz="700" b="1" i="0" u="none" strike="noStrike">
                          <a:solidFill>
                            <a:srgbClr val="FFFFFF"/>
                          </a:solidFill>
                          <a:effectLst/>
                          <a:latin typeface="Calibri" panose="020F0502020204030204" pitchFamily="34" charset="0"/>
                        </a:rPr>
                        <a:t>July</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01-Jul</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dirty="0">
                          <a:solidFill>
                            <a:srgbClr val="FFFFFF"/>
                          </a:solidFill>
                          <a:effectLst/>
                          <a:latin typeface="Calibri" panose="020F0502020204030204" pitchFamily="34" charset="0"/>
                        </a:rPr>
                        <a:t>02-Jul</a:t>
                      </a:r>
                    </a:p>
                  </a:txBody>
                  <a:tcPr marL="6181" marR="6181" marT="6181" marB="0" anchor="ctr">
                    <a:lnL w="6350" cap="flat" cmpd="sng" algn="ctr">
                      <a:solidFill>
                        <a:srgbClr val="E7E6E6"/>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dirty="0">
                          <a:solidFill>
                            <a:srgbClr val="FFFFFF"/>
                          </a:solidFill>
                          <a:effectLst/>
                          <a:latin typeface="Calibri" panose="020F0502020204030204" pitchFamily="34" charset="0"/>
                        </a:rPr>
                        <a:t>03-Jul</a:t>
                      </a: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04-Jul</a:t>
                      </a: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05-Jul</a:t>
                      </a: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06-Jul</a:t>
                      </a:r>
                    </a:p>
                  </a:txBody>
                  <a:tcPr marL="6181" marR="6181" marT="6181" marB="0" anchor="ctr">
                    <a:lnL w="6350" cap="flat" cmpd="sng" algn="ctr">
                      <a:solidFill>
                        <a:srgbClr val="E7E6E6"/>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07-Jul</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08-Jul</a:t>
                      </a:r>
                    </a:p>
                  </a:txBody>
                  <a:tcPr marL="6181" marR="6181" marT="6181" marB="0" anchor="ctr">
                    <a:lnL w="6350" cap="flat" cmpd="sng" algn="ctr">
                      <a:solidFill>
                        <a:srgbClr val="E7E6E6"/>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09-Jul</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dirty="0">
                          <a:solidFill>
                            <a:srgbClr val="FFFFFF"/>
                          </a:solidFill>
                          <a:effectLst/>
                          <a:latin typeface="Calibri" panose="020F0502020204030204" pitchFamily="34" charset="0"/>
                        </a:rPr>
                        <a:t>10-Jul</a:t>
                      </a:r>
                    </a:p>
                  </a:txBody>
                  <a:tcPr marL="6181" marR="6181" marT="6181" marB="0" anchor="ctr">
                    <a:lnL w="6350" cap="flat" cmpd="sng" algn="ctr">
                      <a:solidFill>
                        <a:srgbClr val="E7E6E6"/>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11-Jul</a:t>
                      </a: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12-Jul</a:t>
                      </a:r>
                    </a:p>
                  </a:txBody>
                  <a:tcPr marL="6181" marR="6181" marT="6181"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13-Jul</a:t>
                      </a:r>
                    </a:p>
                  </a:txBody>
                  <a:tcPr marL="6181" marR="6181" marT="6181"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14-Jul</a:t>
                      </a:r>
                    </a:p>
                  </a:txBody>
                  <a:tcPr marL="6181" marR="6181" marT="6181" marB="0" anchor="ctr">
                    <a:lnL w="6350" cap="flat" cmpd="sng" algn="ctr">
                      <a:solidFill>
                        <a:srgbClr val="E7E6E6"/>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15-Jul</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16-Jul</a:t>
                      </a:r>
                    </a:p>
                  </a:txBody>
                  <a:tcPr marL="6181" marR="6181" marT="6181"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17-Jul</a:t>
                      </a:r>
                    </a:p>
                  </a:txBody>
                  <a:tcPr marL="6181" marR="6181" marT="6181"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18-Jul</a:t>
                      </a:r>
                    </a:p>
                  </a:txBody>
                  <a:tcPr marL="6181" marR="6181" marT="6181"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19-Jul</a:t>
                      </a:r>
                    </a:p>
                  </a:txBody>
                  <a:tcPr marL="6181" marR="6181" marT="6181"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20-Jul</a:t>
                      </a:r>
                    </a:p>
                  </a:txBody>
                  <a:tcPr marL="6181" marR="6181" marT="6181" marB="0" anchor="ctr">
                    <a:lnL w="6350" cap="flat" cmpd="sng" algn="ctr">
                      <a:solidFill>
                        <a:srgbClr val="E7E6E6"/>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21-Jul</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22-Jul</a:t>
                      </a:r>
                    </a:p>
                  </a:txBody>
                  <a:tcPr marL="6181" marR="6181" marT="6181"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23-Jul</a:t>
                      </a:r>
                    </a:p>
                  </a:txBody>
                  <a:tcPr marL="6181" marR="6181" marT="6181" marB="0" anchor="ctr">
                    <a:lnL w="6350" cap="flat" cmpd="sng" algn="ctr">
                      <a:solidFill>
                        <a:srgbClr val="E7E6E6"/>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24-Jul</a:t>
                      </a: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25-Jul</a:t>
                      </a: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26-Jul</a:t>
                      </a: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27-Jul</a:t>
                      </a: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28-Jul</a:t>
                      </a: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29-Jul</a:t>
                      </a: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30-Jul</a:t>
                      </a: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ED7D31"/>
                    </a:solidFill>
                  </a:tcPr>
                </a:tc>
                <a:tc>
                  <a:txBody>
                    <a:bodyPr/>
                    <a:lstStyle/>
                    <a:p>
                      <a:pPr algn="ctr" fontAlgn="ctr"/>
                      <a:r>
                        <a:rPr lang="en-GB" sz="700" b="1" i="0" u="none" strike="noStrike" dirty="0">
                          <a:solidFill>
                            <a:srgbClr val="FFFFFF"/>
                          </a:solidFill>
                          <a:effectLst/>
                          <a:latin typeface="Calibri" panose="020F0502020204030204" pitchFamily="34" charset="0"/>
                        </a:rPr>
                        <a:t>31-Jul</a:t>
                      </a: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ED7D31"/>
                    </a:solidFill>
                  </a:tcPr>
                </a:tc>
              </a:tr>
              <a:tr h="121006">
                <a:tc>
                  <a:txBody>
                    <a:bodyPr/>
                    <a:lstStyle/>
                    <a:p>
                      <a:pPr algn="ctr" fontAlgn="ctr"/>
                      <a:r>
                        <a:rPr lang="en-GB" sz="700" b="1" i="0" u="none" strike="noStrike">
                          <a:solidFill>
                            <a:srgbClr val="FFFFFF"/>
                          </a:solidFill>
                          <a:effectLst/>
                          <a:latin typeface="Calibri" panose="020F0502020204030204" pitchFamily="34" charset="0"/>
                        </a:rPr>
                        <a:t>2020</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0" i="0" u="none" strike="noStrike" dirty="0">
                          <a:solidFill>
                            <a:srgbClr val="000000"/>
                          </a:solidFill>
                          <a:effectLst/>
                          <a:latin typeface="Calibri" panose="020F0502020204030204" pitchFamily="34" charset="0"/>
                        </a:rPr>
                        <a:t>823</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826</a:t>
                      </a: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831</a:t>
                      </a: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842</a:t>
                      </a: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832</a:t>
                      </a: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815</a:t>
                      </a: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801</a:t>
                      </a: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806</a:t>
                      </a: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810</a:t>
                      </a: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819</a:t>
                      </a: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823</a:t>
                      </a: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818</a:t>
                      </a: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810</a:t>
                      </a: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809</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808</a:t>
                      </a:r>
                    </a:p>
                  </a:txBody>
                  <a:tcPr marL="6181" marR="6181" marT="6181"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798</a:t>
                      </a:r>
                    </a:p>
                  </a:txBody>
                  <a:tcPr marL="6181" marR="6181" marT="6181"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811</a:t>
                      </a:r>
                    </a:p>
                  </a:txBody>
                  <a:tcPr marL="6181" marR="6181" marT="6181"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794</a:t>
                      </a:r>
                    </a:p>
                  </a:txBody>
                  <a:tcPr marL="6181" marR="6181" marT="6181"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787</a:t>
                      </a:r>
                    </a:p>
                  </a:txBody>
                  <a:tcPr marL="6181" marR="6181" marT="6181"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796</a:t>
                      </a:r>
                    </a:p>
                  </a:txBody>
                  <a:tcPr marL="6181" marR="6181" marT="6181"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800</a:t>
                      </a:r>
                    </a:p>
                  </a:txBody>
                  <a:tcPr marL="6181" marR="6181" marT="6181"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802</a:t>
                      </a:r>
                    </a:p>
                  </a:txBody>
                  <a:tcPr marL="6181" marR="6181" marT="6181"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804</a:t>
                      </a:r>
                    </a:p>
                  </a:txBody>
                  <a:tcPr marL="6181" marR="6181" marT="6181" marB="0" anchor="ctr">
                    <a:lnL w="6350" cap="flat" cmpd="sng" algn="ctr">
                      <a:solidFill>
                        <a:srgbClr val="E7E6E6"/>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814</a:t>
                      </a: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809</a:t>
                      </a: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806</a:t>
                      </a: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801</a:t>
                      </a: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821</a:t>
                      </a: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826</a:t>
                      </a: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831</a:t>
                      </a: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867</a:t>
                      </a: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r>
              <a:tr h="121006">
                <a:tc>
                  <a:txBody>
                    <a:bodyPr/>
                    <a:lstStyle/>
                    <a:p>
                      <a:pPr algn="ctr" fontAlgn="ctr"/>
                      <a:r>
                        <a:rPr lang="en-GB" sz="700" b="1" i="0" u="none" strike="noStrike">
                          <a:solidFill>
                            <a:srgbClr val="FFFFFF"/>
                          </a:solidFill>
                          <a:effectLst/>
                          <a:latin typeface="Calibri" panose="020F0502020204030204" pitchFamily="34" charset="0"/>
                        </a:rPr>
                        <a:t>2019</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0" i="0" u="none" strike="noStrike">
                          <a:solidFill>
                            <a:srgbClr val="000000"/>
                          </a:solidFill>
                          <a:effectLst/>
                          <a:latin typeface="Calibri" panose="020F0502020204030204" pitchFamily="34" charset="0"/>
                        </a:rPr>
                        <a:t>1019</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1015</a:t>
                      </a: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E7E6E6"/>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1021</a:t>
                      </a: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E7E6E6"/>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1034</a:t>
                      </a: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E7E6E6"/>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1035</a:t>
                      </a: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E7E6E6"/>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1038</a:t>
                      </a: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1036</a:t>
                      </a: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E7E6E6"/>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1015</a:t>
                      </a: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E7E6E6"/>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1015</a:t>
                      </a: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E7E6E6"/>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1022</a:t>
                      </a: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E7E6E6"/>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1006</a:t>
                      </a: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1025</a:t>
                      </a: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E7E6E6"/>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1012</a:t>
                      </a: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1007</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985</a:t>
                      </a:r>
                    </a:p>
                  </a:txBody>
                  <a:tcPr marL="6181" marR="6181" marT="6181"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981</a:t>
                      </a:r>
                    </a:p>
                  </a:txBody>
                  <a:tcPr marL="6181" marR="6181" marT="6181"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970</a:t>
                      </a:r>
                    </a:p>
                  </a:txBody>
                  <a:tcPr marL="6181" marR="6181" marT="6181"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987</a:t>
                      </a:r>
                    </a:p>
                  </a:txBody>
                  <a:tcPr marL="6181" marR="6181" marT="6181"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1001</a:t>
                      </a:r>
                    </a:p>
                  </a:txBody>
                  <a:tcPr marL="6181" marR="6181" marT="6181"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981</a:t>
                      </a:r>
                    </a:p>
                  </a:txBody>
                  <a:tcPr marL="6181" marR="6181" marT="6181"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980</a:t>
                      </a:r>
                    </a:p>
                  </a:txBody>
                  <a:tcPr marL="6181" marR="6181" marT="6181"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974</a:t>
                      </a:r>
                    </a:p>
                  </a:txBody>
                  <a:tcPr marL="6181" marR="6181" marT="6181"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981</a:t>
                      </a:r>
                    </a:p>
                  </a:txBody>
                  <a:tcPr marL="6181" marR="6181" marT="6181" marB="0" anchor="ctr">
                    <a:lnL w="6350" cap="flat" cmpd="sng" algn="ctr">
                      <a:solidFill>
                        <a:srgbClr val="E7E6E6"/>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1005</a:t>
                      </a: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1015</a:t>
                      </a: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999</a:t>
                      </a: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974</a:t>
                      </a: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975</a:t>
                      </a: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972</a:t>
                      </a: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983</a:t>
                      </a: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996</a:t>
                      </a: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tcPr>
                </a:tc>
              </a:tr>
              <a:tr h="121006">
                <a:tc>
                  <a:txBody>
                    <a:bodyPr/>
                    <a:lstStyle/>
                    <a:p>
                      <a:pPr algn="ctr" fontAlgn="ctr"/>
                      <a:r>
                        <a:rPr lang="en-GB" sz="700" b="1" i="0" u="none" strike="noStrike" dirty="0">
                          <a:solidFill>
                            <a:srgbClr val="FFFFFF"/>
                          </a:solidFill>
                          <a:effectLst/>
                          <a:latin typeface="Calibri" panose="020F0502020204030204" pitchFamily="34" charset="0"/>
                        </a:rPr>
                        <a:t>August</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dirty="0">
                          <a:solidFill>
                            <a:srgbClr val="FFFFFF"/>
                          </a:solidFill>
                          <a:effectLst/>
                          <a:latin typeface="Calibri" panose="020F0502020204030204" pitchFamily="34" charset="0"/>
                        </a:rPr>
                        <a:t>01-Aug</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02-Aug</a:t>
                      </a: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03-Aug</a:t>
                      </a: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04-Aug</a:t>
                      </a: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ED7D31"/>
                    </a:solidFill>
                  </a:tcPr>
                </a:tc>
                <a:tc>
                  <a:txBody>
                    <a:bodyPr/>
                    <a:lstStyle/>
                    <a:p>
                      <a:pPr algn="ctr" fontAlgn="ctr"/>
                      <a:r>
                        <a:rPr lang="en-GB" sz="700" b="1" i="0" u="none" strike="noStrike">
                          <a:solidFill>
                            <a:srgbClr val="FFFFFF"/>
                          </a:solidFill>
                          <a:effectLst/>
                          <a:latin typeface="Calibri" panose="020F0502020204030204" pitchFamily="34" charset="0"/>
                        </a:rPr>
                        <a:t>05-Aug</a:t>
                      </a: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ED7D31"/>
                    </a:solidFill>
                  </a:tcPr>
                </a:tc>
                <a:tc>
                  <a:txBody>
                    <a:bodyPr/>
                    <a:lstStyle/>
                    <a:p>
                      <a:pPr algn="ctr" fontAlgn="ctr"/>
                      <a:r>
                        <a:rPr lang="en-GB" sz="700" b="1" i="0" u="none" strike="noStrike" dirty="0">
                          <a:solidFill>
                            <a:srgbClr val="FFFFFF"/>
                          </a:solidFill>
                          <a:effectLst/>
                          <a:latin typeface="Calibri" panose="020F0502020204030204" pitchFamily="34" charset="0"/>
                        </a:rPr>
                        <a:t>06-Aug</a:t>
                      </a: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dirty="0">
                          <a:solidFill>
                            <a:srgbClr val="FFFFFF"/>
                          </a:solidFill>
                          <a:effectLst/>
                          <a:latin typeface="Calibri" panose="020F0502020204030204" pitchFamily="34" charset="0"/>
                        </a:rPr>
                        <a:t>07-Aug</a:t>
                      </a: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ED7D31"/>
                    </a:solidFill>
                  </a:tcPr>
                </a:tc>
                <a:tc>
                  <a:txBody>
                    <a:bodyPr/>
                    <a:lstStyle/>
                    <a:p>
                      <a:pPr algn="ctr" fontAlgn="ctr"/>
                      <a:r>
                        <a:rPr lang="en-GB" sz="700" b="1" i="0" u="none" strike="noStrike" dirty="0">
                          <a:solidFill>
                            <a:srgbClr val="FFFFFF"/>
                          </a:solidFill>
                          <a:effectLst/>
                          <a:latin typeface="Calibri" panose="020F0502020204030204" pitchFamily="34" charset="0"/>
                        </a:rPr>
                        <a:t>08-Aug</a:t>
                      </a: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ED7D31"/>
                    </a:solidFill>
                  </a:tcPr>
                </a:tc>
                <a:tc>
                  <a:txBody>
                    <a:bodyPr/>
                    <a:lstStyle/>
                    <a:p>
                      <a:pPr algn="ctr" fontAlgn="ctr"/>
                      <a:r>
                        <a:rPr lang="en-GB" sz="700" b="1" i="0" u="none" strike="noStrike" dirty="0">
                          <a:solidFill>
                            <a:srgbClr val="FFFFFF"/>
                          </a:solidFill>
                          <a:effectLst/>
                          <a:latin typeface="Calibri" panose="020F0502020204030204" pitchFamily="34" charset="0"/>
                        </a:rPr>
                        <a:t>09-Aug</a:t>
                      </a: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ED7D31"/>
                    </a:solidFill>
                  </a:tcPr>
                </a:tc>
                <a:tc>
                  <a:txBody>
                    <a:bodyPr/>
                    <a:lstStyle/>
                    <a:p>
                      <a:pPr algn="ctr" fontAlgn="ctr"/>
                      <a:r>
                        <a:rPr lang="en-GB" sz="700" b="1" i="0" u="none" strike="noStrike" dirty="0">
                          <a:solidFill>
                            <a:srgbClr val="FFFFFF"/>
                          </a:solidFill>
                          <a:effectLst/>
                          <a:latin typeface="Calibri" panose="020F0502020204030204" pitchFamily="34" charset="0"/>
                        </a:rPr>
                        <a:t>10-Aug</a:t>
                      </a: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ED7D31"/>
                    </a:solidFill>
                  </a:tcPr>
                </a:tc>
                <a:tc>
                  <a:txBody>
                    <a:bodyPr/>
                    <a:lstStyle/>
                    <a:p>
                      <a:pPr algn="ctr" fontAlgn="ctr"/>
                      <a:r>
                        <a:rPr lang="en-GB" sz="700" b="1" i="0" u="none" strike="noStrike" dirty="0">
                          <a:solidFill>
                            <a:srgbClr val="FFFFFF"/>
                          </a:solidFill>
                          <a:effectLst/>
                          <a:latin typeface="Calibri" panose="020F0502020204030204" pitchFamily="34" charset="0"/>
                        </a:rPr>
                        <a:t>11-Aug</a:t>
                      </a: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ED7D31"/>
                    </a:solidFill>
                  </a:tcPr>
                </a:tc>
                <a:tc>
                  <a:txBody>
                    <a:bodyPr/>
                    <a:lstStyle/>
                    <a:p>
                      <a:pPr algn="ctr" fontAlgn="ctr"/>
                      <a:r>
                        <a:rPr lang="en-GB" sz="700" b="1" i="0" u="none" strike="noStrike" dirty="0">
                          <a:solidFill>
                            <a:srgbClr val="FFFFFF"/>
                          </a:solidFill>
                          <a:effectLst/>
                          <a:latin typeface="Calibri" panose="020F0502020204030204" pitchFamily="34" charset="0"/>
                        </a:rPr>
                        <a:t>12-Aug</a:t>
                      </a: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ED7D31"/>
                    </a:solidFill>
                  </a:tcPr>
                </a:tc>
                <a:tc>
                  <a:txBody>
                    <a:bodyPr/>
                    <a:lstStyle/>
                    <a:p>
                      <a:pPr algn="ctr" fontAlgn="ctr"/>
                      <a:r>
                        <a:rPr lang="en-GB" sz="700" b="1" i="0" u="none" strike="noStrike" dirty="0" smtClean="0">
                          <a:solidFill>
                            <a:srgbClr val="FFFFFF"/>
                          </a:solidFill>
                          <a:effectLst/>
                          <a:latin typeface="Calibri" panose="020F0502020204030204" pitchFamily="34" charset="0"/>
                        </a:rPr>
                        <a:t>13-Aug</a:t>
                      </a:r>
                      <a:endParaRPr lang="en-GB" sz="700" b="1" i="0" u="none" strike="noStrike" dirty="0">
                        <a:solidFill>
                          <a:srgbClr val="FFFFFF"/>
                        </a:solidFill>
                        <a:effectLst/>
                        <a:latin typeface="Calibri" panose="020F0502020204030204" pitchFamily="34" charset="0"/>
                      </a:endParaRP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ctr"/>
                      <a:r>
                        <a:rPr lang="en-GB" sz="700" b="1" i="0" u="none" strike="noStrike" dirty="0" smtClean="0">
                          <a:solidFill>
                            <a:srgbClr val="FFFFFF"/>
                          </a:solidFill>
                          <a:effectLst/>
                          <a:latin typeface="Calibri" panose="020F0502020204030204" pitchFamily="34" charset="0"/>
                        </a:rPr>
                        <a:t>14-Aug</a:t>
                      </a:r>
                      <a:endParaRPr lang="en-GB" sz="700" b="1" i="0" u="none" strike="noStrike" dirty="0">
                        <a:solidFill>
                          <a:srgbClr val="FFFFFF"/>
                        </a:solidFill>
                        <a:effectLst/>
                        <a:latin typeface="Calibri" panose="020F0502020204030204" pitchFamily="34" charset="0"/>
                      </a:endParaRP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ctr"/>
                      <a:r>
                        <a:rPr lang="en-GB" sz="700" b="1" i="0" u="none" strike="noStrike" dirty="0" smtClean="0">
                          <a:solidFill>
                            <a:srgbClr val="FFFFFF"/>
                          </a:solidFill>
                          <a:effectLst/>
                          <a:latin typeface="Calibri" panose="020F0502020204030204" pitchFamily="34" charset="0"/>
                        </a:rPr>
                        <a:t>15-Aug</a:t>
                      </a:r>
                      <a:endParaRPr lang="en-GB" sz="700" b="1" i="0" u="none" strike="noStrike" dirty="0">
                        <a:solidFill>
                          <a:srgbClr val="FFFFFF"/>
                        </a:solidFill>
                        <a:effectLst/>
                        <a:latin typeface="Calibri" panose="020F0502020204030204" pitchFamily="34" charset="0"/>
                      </a:endParaRP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ctr"/>
                      <a:r>
                        <a:rPr lang="en-GB" sz="700" b="1" i="0" u="none" strike="noStrike" dirty="0" smtClean="0">
                          <a:solidFill>
                            <a:srgbClr val="FFFFFF"/>
                          </a:solidFill>
                          <a:effectLst/>
                          <a:latin typeface="Calibri" panose="020F0502020204030204" pitchFamily="34" charset="0"/>
                        </a:rPr>
                        <a:t>16-Aug</a:t>
                      </a:r>
                      <a:endParaRPr lang="en-GB" sz="700" b="1" i="0" u="none" strike="noStrike" dirty="0">
                        <a:solidFill>
                          <a:srgbClr val="FFFFFF"/>
                        </a:solidFill>
                        <a:effectLst/>
                        <a:latin typeface="Calibri" panose="020F0502020204030204" pitchFamily="34" charset="0"/>
                      </a:endParaRP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ctr"/>
                      <a:r>
                        <a:rPr lang="en-GB" sz="700" b="1" i="0" u="none" strike="noStrike" dirty="0" smtClean="0">
                          <a:solidFill>
                            <a:srgbClr val="FFFFFF"/>
                          </a:solidFill>
                          <a:effectLst/>
                          <a:latin typeface="Calibri" panose="020F0502020204030204" pitchFamily="34" charset="0"/>
                        </a:rPr>
                        <a:t>17-Aug</a:t>
                      </a:r>
                      <a:endParaRPr lang="en-GB" sz="700" b="1" i="0" u="none" strike="noStrike" dirty="0">
                        <a:solidFill>
                          <a:srgbClr val="FFFFFF"/>
                        </a:solidFill>
                        <a:effectLst/>
                        <a:latin typeface="Calibri" panose="020F0502020204030204" pitchFamily="34" charset="0"/>
                      </a:endParaRP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ctr"/>
                      <a:r>
                        <a:rPr lang="en-GB" sz="700" b="1" i="0" u="none" strike="noStrike" dirty="0" smtClean="0">
                          <a:solidFill>
                            <a:srgbClr val="FFFFFF"/>
                          </a:solidFill>
                          <a:effectLst/>
                          <a:latin typeface="Calibri" panose="020F0502020204030204" pitchFamily="34" charset="0"/>
                        </a:rPr>
                        <a:t>18-Aug</a:t>
                      </a:r>
                      <a:endParaRPr lang="en-GB" sz="700" b="1" i="0" u="none" strike="noStrike" dirty="0">
                        <a:solidFill>
                          <a:srgbClr val="FFFFFF"/>
                        </a:solidFill>
                        <a:effectLst/>
                        <a:latin typeface="Calibri" panose="020F0502020204030204" pitchFamily="34" charset="0"/>
                      </a:endParaRP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ctr"/>
                      <a:r>
                        <a:rPr lang="en-GB" sz="700" b="1" i="0" u="none" strike="noStrike" dirty="0" smtClean="0">
                          <a:solidFill>
                            <a:srgbClr val="FFFFFF"/>
                          </a:solidFill>
                          <a:effectLst/>
                          <a:latin typeface="Calibri" panose="020F0502020204030204" pitchFamily="34" charset="0"/>
                        </a:rPr>
                        <a:t>19-Aug</a:t>
                      </a:r>
                      <a:endParaRPr lang="en-GB" sz="700" b="1" i="0" u="none" strike="noStrike" dirty="0">
                        <a:solidFill>
                          <a:srgbClr val="FFFFFF"/>
                        </a:solidFill>
                        <a:effectLst/>
                        <a:latin typeface="Calibri" panose="020F0502020204030204" pitchFamily="34" charset="0"/>
                      </a:endParaRP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ctr"/>
                      <a:r>
                        <a:rPr lang="en-GB" sz="700" b="1" i="0" u="none" strike="noStrike" dirty="0" smtClean="0">
                          <a:solidFill>
                            <a:schemeClr val="bg1"/>
                          </a:solidFill>
                          <a:effectLst/>
                          <a:latin typeface="Calibri" panose="020F0502020204030204" pitchFamily="34" charset="0"/>
                        </a:rPr>
                        <a:t>20-Aug</a:t>
                      </a:r>
                      <a:endParaRPr lang="en-GB" sz="700" b="1" i="0" u="none" strike="noStrike" dirty="0">
                        <a:solidFill>
                          <a:schemeClr val="bg1"/>
                        </a:solidFill>
                        <a:effectLst/>
                        <a:latin typeface="Calibri" panose="020F0502020204030204" pitchFamily="34" charset="0"/>
                      </a:endParaRP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2"/>
                    </a:solidFill>
                  </a:tcPr>
                </a:tc>
                <a:tc>
                  <a:txBody>
                    <a:bodyPr/>
                    <a:lstStyle/>
                    <a:p>
                      <a:pPr algn="ctr" fontAlgn="ctr"/>
                      <a:r>
                        <a:rPr lang="en-GB" sz="700" b="1" i="0" u="none" strike="noStrike" dirty="0" smtClean="0">
                          <a:solidFill>
                            <a:schemeClr val="bg1"/>
                          </a:solidFill>
                          <a:effectLst/>
                          <a:latin typeface="Calibri" panose="020F0502020204030204" pitchFamily="34" charset="0"/>
                        </a:rPr>
                        <a:t>21-Aug</a:t>
                      </a:r>
                      <a:endParaRPr lang="en-GB" sz="700" b="1" i="0" u="none" strike="noStrike" dirty="0">
                        <a:solidFill>
                          <a:schemeClr val="bg1"/>
                        </a:solidFill>
                        <a:effectLst/>
                        <a:latin typeface="Calibri" panose="020F0502020204030204" pitchFamily="34" charset="0"/>
                      </a:endParaRP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2"/>
                    </a:solidFill>
                  </a:tcPr>
                </a:tc>
                <a:tc>
                  <a:txBody>
                    <a:bodyPr/>
                    <a:lstStyle/>
                    <a:p>
                      <a:pPr algn="ctr" fontAlgn="ctr"/>
                      <a:r>
                        <a:rPr lang="en-GB" sz="700" b="1" i="0" u="none" strike="noStrike" dirty="0" smtClean="0">
                          <a:solidFill>
                            <a:schemeClr val="bg1"/>
                          </a:solidFill>
                          <a:effectLst/>
                          <a:latin typeface="Calibri" panose="020F0502020204030204" pitchFamily="34" charset="0"/>
                        </a:rPr>
                        <a:t>22-Aug</a:t>
                      </a:r>
                      <a:endParaRPr lang="en-GB" sz="700" b="1" i="0" u="none" strike="noStrike" dirty="0">
                        <a:solidFill>
                          <a:schemeClr val="bg1"/>
                        </a:solidFill>
                        <a:effectLst/>
                        <a:latin typeface="Calibri" panose="020F0502020204030204" pitchFamily="34" charset="0"/>
                      </a:endParaRP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2"/>
                    </a:solidFill>
                  </a:tcPr>
                </a:tc>
                <a:tc>
                  <a:txBody>
                    <a:bodyPr/>
                    <a:lstStyle/>
                    <a:p>
                      <a:pPr algn="ctr" fontAlgn="ctr"/>
                      <a:r>
                        <a:rPr lang="en-GB" sz="700" b="1" i="0" u="none" strike="noStrike" dirty="0" smtClean="0">
                          <a:solidFill>
                            <a:schemeClr val="bg1"/>
                          </a:solidFill>
                          <a:effectLst/>
                          <a:latin typeface="Calibri" panose="020F0502020204030204" pitchFamily="34" charset="0"/>
                        </a:rPr>
                        <a:t>23-Aug</a:t>
                      </a:r>
                      <a:endParaRPr lang="en-GB" sz="700" b="1" i="0" u="none" strike="noStrike" dirty="0">
                        <a:solidFill>
                          <a:schemeClr val="bg1"/>
                        </a:solidFill>
                        <a:effectLst/>
                        <a:latin typeface="Calibri" panose="020F0502020204030204" pitchFamily="34" charset="0"/>
                      </a:endParaRP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2"/>
                    </a:solidFill>
                  </a:tcPr>
                </a:tc>
                <a:tc>
                  <a:txBody>
                    <a:bodyPr/>
                    <a:lstStyle/>
                    <a:p>
                      <a:pPr algn="ctr" fontAlgn="ctr"/>
                      <a:r>
                        <a:rPr lang="en-GB" sz="700" b="1" i="0" u="none" strike="noStrike" dirty="0" smtClean="0">
                          <a:solidFill>
                            <a:schemeClr val="bg1"/>
                          </a:solidFill>
                          <a:effectLst/>
                          <a:latin typeface="Calibri" panose="020F0502020204030204" pitchFamily="34" charset="0"/>
                        </a:rPr>
                        <a:t>24-Aug</a:t>
                      </a:r>
                      <a:endParaRPr lang="en-GB" sz="700" b="1" i="0" u="none" strike="noStrike" dirty="0">
                        <a:solidFill>
                          <a:schemeClr val="bg1"/>
                        </a:solidFill>
                        <a:effectLst/>
                        <a:latin typeface="Calibri" panose="020F0502020204030204" pitchFamily="34" charset="0"/>
                      </a:endParaRP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2"/>
                    </a:solidFill>
                  </a:tcPr>
                </a:tc>
                <a:tc>
                  <a:txBody>
                    <a:bodyPr/>
                    <a:lstStyle/>
                    <a:p>
                      <a:pPr algn="ctr" fontAlgn="ctr"/>
                      <a:r>
                        <a:rPr lang="en-GB" sz="700" b="1" i="0" u="none" strike="noStrike" dirty="0" smtClean="0">
                          <a:solidFill>
                            <a:schemeClr val="bg1"/>
                          </a:solidFill>
                          <a:effectLst/>
                          <a:latin typeface="Calibri" panose="020F0502020204030204" pitchFamily="34" charset="0"/>
                        </a:rPr>
                        <a:t>25-Aug</a:t>
                      </a:r>
                      <a:endParaRPr lang="en-GB" sz="700" b="1" i="0" u="none" strike="noStrike" dirty="0">
                        <a:solidFill>
                          <a:schemeClr val="bg1"/>
                        </a:solidFill>
                        <a:effectLst/>
                        <a:latin typeface="Calibri" panose="020F0502020204030204" pitchFamily="34" charset="0"/>
                      </a:endParaRP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2"/>
                    </a:solidFill>
                  </a:tcPr>
                </a:tc>
                <a:tc>
                  <a:txBody>
                    <a:bodyPr/>
                    <a:lstStyle/>
                    <a:p>
                      <a:pPr algn="ctr" fontAlgn="ctr"/>
                      <a:r>
                        <a:rPr lang="en-GB" sz="700" b="1" i="0" u="none" strike="noStrike" dirty="0" smtClean="0">
                          <a:solidFill>
                            <a:schemeClr val="bg1"/>
                          </a:solidFill>
                          <a:effectLst/>
                          <a:latin typeface="Calibri" panose="020F0502020204030204" pitchFamily="34" charset="0"/>
                        </a:rPr>
                        <a:t>26-Aug</a:t>
                      </a:r>
                      <a:endParaRPr lang="en-GB" sz="700" b="1" i="0" u="none" strike="noStrike" dirty="0">
                        <a:solidFill>
                          <a:schemeClr val="bg1"/>
                        </a:solidFill>
                        <a:effectLst/>
                        <a:latin typeface="Calibri" panose="020F0502020204030204" pitchFamily="34" charset="0"/>
                      </a:endParaRP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2"/>
                    </a:solidFill>
                  </a:tcPr>
                </a:tc>
                <a:tc>
                  <a:txBody>
                    <a:bodyPr/>
                    <a:lstStyle/>
                    <a:p>
                      <a:pPr algn="ctr" fontAlgn="ctr"/>
                      <a:r>
                        <a:rPr lang="en-GB" sz="700" b="0" i="0" u="none" strike="noStrike" dirty="0" smtClean="0">
                          <a:solidFill>
                            <a:schemeClr val="bg1"/>
                          </a:solidFill>
                          <a:effectLst/>
                          <a:latin typeface="Calibri" panose="020F0502020204030204" pitchFamily="34" charset="0"/>
                        </a:rPr>
                        <a:t>27-Aug</a:t>
                      </a:r>
                      <a:endParaRPr lang="en-GB" sz="700" b="0" i="0" u="none" strike="noStrike" dirty="0">
                        <a:solidFill>
                          <a:schemeClr val="bg1"/>
                        </a:solidFill>
                        <a:effectLst/>
                        <a:latin typeface="Calibri" panose="020F0502020204030204" pitchFamily="34" charset="0"/>
                      </a:endParaRPr>
                    </a:p>
                  </a:txBody>
                  <a:tcPr marL="6181" marR="6181" marT="6181"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solidFill>
                      <a:schemeClr val="accent2"/>
                    </a:solidFill>
                  </a:tcPr>
                </a:tc>
                <a:tc>
                  <a:txBody>
                    <a:bodyPr/>
                    <a:lstStyle/>
                    <a:p>
                      <a:pPr algn="ctr" fontAlgn="ctr"/>
                      <a:r>
                        <a:rPr lang="en-GB" sz="700" b="0" i="0" u="none" strike="noStrike" dirty="0" smtClean="0">
                          <a:solidFill>
                            <a:schemeClr val="bg1"/>
                          </a:solidFill>
                          <a:effectLst/>
                          <a:latin typeface="Calibri" panose="020F0502020204030204" pitchFamily="34" charset="0"/>
                        </a:rPr>
                        <a:t>28-Aug</a:t>
                      </a:r>
                      <a:endParaRPr lang="en-GB" sz="700" b="0" i="0" u="none" strike="noStrike" dirty="0">
                        <a:solidFill>
                          <a:schemeClr val="bg1"/>
                        </a:solidFill>
                        <a:effectLst/>
                        <a:latin typeface="Calibri" panose="020F0502020204030204" pitchFamily="34" charset="0"/>
                      </a:endParaRPr>
                    </a:p>
                  </a:txBody>
                  <a:tcPr marL="6181" marR="6181" marT="6181"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solidFill>
                      <a:schemeClr val="accent2"/>
                    </a:solidFill>
                  </a:tcPr>
                </a:tc>
                <a:tc>
                  <a:txBody>
                    <a:bodyPr/>
                    <a:lstStyle/>
                    <a:p>
                      <a:pPr algn="ctr" fontAlgn="ctr"/>
                      <a:r>
                        <a:rPr lang="en-GB" sz="700" b="0" i="0" u="none" strike="noStrike" dirty="0" smtClean="0">
                          <a:solidFill>
                            <a:schemeClr val="bg1"/>
                          </a:solidFill>
                          <a:effectLst/>
                          <a:latin typeface="Calibri" panose="020F0502020204030204" pitchFamily="34" charset="0"/>
                        </a:rPr>
                        <a:t>29-Aug</a:t>
                      </a:r>
                      <a:endParaRPr lang="en-GB" sz="700" b="0" i="0" u="none" strike="noStrike" dirty="0">
                        <a:solidFill>
                          <a:schemeClr val="bg1"/>
                        </a:solidFill>
                        <a:effectLst/>
                        <a:latin typeface="Calibri" panose="020F0502020204030204" pitchFamily="34" charset="0"/>
                      </a:endParaRPr>
                    </a:p>
                  </a:txBody>
                  <a:tcPr marL="6181" marR="6181" marT="6181"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solidFill>
                      <a:schemeClr val="accent2"/>
                    </a:solidFill>
                  </a:tcPr>
                </a:tc>
                <a:tc>
                  <a:txBody>
                    <a:bodyPr/>
                    <a:lstStyle/>
                    <a:p>
                      <a:pPr algn="ctr" fontAlgn="ctr"/>
                      <a:r>
                        <a:rPr lang="en-GB" sz="700" b="0" i="0" u="none" strike="noStrike" dirty="0" smtClean="0">
                          <a:solidFill>
                            <a:schemeClr val="bg1"/>
                          </a:solidFill>
                          <a:effectLst/>
                          <a:latin typeface="Calibri" panose="020F0502020204030204" pitchFamily="34" charset="0"/>
                        </a:rPr>
                        <a:t>30-Aug</a:t>
                      </a:r>
                      <a:endParaRPr lang="en-GB" sz="700" b="0" i="0" u="none" strike="noStrike" dirty="0">
                        <a:solidFill>
                          <a:schemeClr val="bg1"/>
                        </a:solidFill>
                        <a:effectLst/>
                        <a:latin typeface="Calibri" panose="020F0502020204030204" pitchFamily="34" charset="0"/>
                      </a:endParaRPr>
                    </a:p>
                  </a:txBody>
                  <a:tcPr marL="6181" marR="6181" marT="6181"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solidFill>
                      <a:schemeClr val="accent2"/>
                    </a:solidFill>
                  </a:tcPr>
                </a:tc>
                <a:tc>
                  <a:txBody>
                    <a:bodyPr/>
                    <a:lstStyle/>
                    <a:p>
                      <a:pPr algn="ctr" fontAlgn="ctr"/>
                      <a:r>
                        <a:rPr lang="en-GB" sz="700" b="0" i="0" u="none" strike="noStrike" dirty="0" smtClean="0">
                          <a:solidFill>
                            <a:schemeClr val="bg1"/>
                          </a:solidFill>
                          <a:effectLst/>
                          <a:latin typeface="Calibri" panose="020F0502020204030204" pitchFamily="34" charset="0"/>
                        </a:rPr>
                        <a:t>31-Aug</a:t>
                      </a:r>
                      <a:endParaRPr lang="en-GB" sz="700" b="0" i="0" u="none" strike="noStrike" dirty="0">
                        <a:solidFill>
                          <a:schemeClr val="bg1"/>
                        </a:solidFill>
                        <a:effectLst/>
                        <a:latin typeface="Calibri" panose="020F0502020204030204" pitchFamily="34" charset="0"/>
                      </a:endParaRPr>
                    </a:p>
                  </a:txBody>
                  <a:tcPr marL="6181" marR="6181" marT="6181"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solidFill>
                      <a:schemeClr val="accent2"/>
                    </a:solidFill>
                  </a:tcPr>
                </a:tc>
              </a:tr>
              <a:tr h="121006">
                <a:tc>
                  <a:txBody>
                    <a:bodyPr/>
                    <a:lstStyle/>
                    <a:p>
                      <a:pPr algn="ctr" fontAlgn="ctr"/>
                      <a:r>
                        <a:rPr lang="en-GB" sz="700" b="1" i="0" u="none" strike="noStrike" dirty="0">
                          <a:solidFill>
                            <a:srgbClr val="FFFFFF"/>
                          </a:solidFill>
                          <a:effectLst/>
                          <a:latin typeface="Calibri" panose="020F0502020204030204" pitchFamily="34" charset="0"/>
                        </a:rPr>
                        <a:t>2020</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ED7D31"/>
                    </a:solidFill>
                  </a:tcPr>
                </a:tc>
                <a:tc>
                  <a:txBody>
                    <a:bodyPr/>
                    <a:lstStyle/>
                    <a:p>
                      <a:pPr algn="ctr" fontAlgn="ctr"/>
                      <a:r>
                        <a:rPr lang="en-GB" sz="700" b="0" i="0" u="none" strike="noStrike" dirty="0">
                          <a:solidFill>
                            <a:srgbClr val="000000"/>
                          </a:solidFill>
                          <a:effectLst/>
                          <a:latin typeface="Calibri" panose="020F0502020204030204" pitchFamily="34" charset="0"/>
                        </a:rPr>
                        <a:t>838</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835</a:t>
                      </a: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804</a:t>
                      </a: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806</a:t>
                      </a: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804</a:t>
                      </a: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811</a:t>
                      </a: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814</a:t>
                      </a: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810</a:t>
                      </a: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822</a:t>
                      </a: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822</a:t>
                      </a: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811</a:t>
                      </a: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821</a:t>
                      </a: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836</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700" b="0" i="0" u="none" strike="noStrike" dirty="0">
                          <a:solidFill>
                            <a:srgbClr val="000000"/>
                          </a:solidFill>
                          <a:effectLst/>
                          <a:latin typeface="Calibri" panose="020F0502020204030204" pitchFamily="34" charset="0"/>
                        </a:rPr>
                        <a:t>829</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700" b="0" i="0" u="none" strike="noStrike" dirty="0">
                          <a:solidFill>
                            <a:srgbClr val="000000"/>
                          </a:solidFill>
                          <a:effectLst/>
                          <a:latin typeface="Calibri" panose="020F0502020204030204" pitchFamily="34" charset="0"/>
                        </a:rPr>
                        <a:t>830</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700" b="0" i="0" u="none" strike="noStrike" dirty="0">
                          <a:solidFill>
                            <a:srgbClr val="000000"/>
                          </a:solidFill>
                          <a:effectLst/>
                          <a:latin typeface="Calibri" panose="020F0502020204030204" pitchFamily="34" charset="0"/>
                        </a:rPr>
                        <a:t>824</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700" b="0" i="0" u="none" strike="noStrike">
                          <a:solidFill>
                            <a:srgbClr val="000000"/>
                          </a:solidFill>
                          <a:effectLst/>
                          <a:latin typeface="Calibri" panose="020F0502020204030204" pitchFamily="34" charset="0"/>
                        </a:rPr>
                        <a:t>819</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700" b="0" i="0" u="none" strike="noStrike">
                          <a:solidFill>
                            <a:srgbClr val="000000"/>
                          </a:solidFill>
                          <a:effectLst/>
                          <a:latin typeface="Calibri" panose="020F0502020204030204" pitchFamily="34" charset="0"/>
                        </a:rPr>
                        <a:t>846</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700" b="0" i="0" u="none" strike="noStrike">
                          <a:solidFill>
                            <a:srgbClr val="000000"/>
                          </a:solidFill>
                          <a:effectLst/>
                          <a:latin typeface="Calibri" panose="020F0502020204030204" pitchFamily="34" charset="0"/>
                        </a:rPr>
                        <a:t>866</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700" b="0" i="0" u="none" strike="noStrike" dirty="0">
                          <a:solidFill>
                            <a:srgbClr val="000000"/>
                          </a:solidFill>
                          <a:effectLst/>
                          <a:latin typeface="Calibri" panose="020F0502020204030204" pitchFamily="34" charset="0"/>
                        </a:rPr>
                        <a:t>878</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913</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913</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908</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898</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994</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1067</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1074</a:t>
                      </a:r>
                    </a:p>
                  </a:txBody>
                  <a:tcPr marL="7620" marR="7620" marT="7620"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1116</a:t>
                      </a:r>
                    </a:p>
                  </a:txBody>
                  <a:tcPr marL="7620" marR="7620" marT="7620"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1151</a:t>
                      </a:r>
                    </a:p>
                  </a:txBody>
                  <a:tcPr marL="7620" marR="7620" marT="7620"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1115</a:t>
                      </a:r>
                    </a:p>
                  </a:txBody>
                  <a:tcPr marL="7620" marR="7620" marT="7620"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1059</a:t>
                      </a:r>
                    </a:p>
                  </a:txBody>
                  <a:tcPr marL="7620" marR="7620" marT="7620"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tcPr>
                </a:tc>
              </a:tr>
              <a:tr h="121006">
                <a:tc>
                  <a:txBody>
                    <a:bodyPr/>
                    <a:lstStyle/>
                    <a:p>
                      <a:pPr algn="ctr" fontAlgn="ctr"/>
                      <a:r>
                        <a:rPr lang="en-GB" sz="700" b="1" i="0" u="none" strike="noStrike" dirty="0">
                          <a:solidFill>
                            <a:srgbClr val="FFFFFF"/>
                          </a:solidFill>
                          <a:effectLst/>
                          <a:latin typeface="Calibri" panose="020F0502020204030204" pitchFamily="34" charset="0"/>
                        </a:rPr>
                        <a:t>2019</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ED7D31"/>
                    </a:solidFill>
                  </a:tcPr>
                </a:tc>
                <a:tc>
                  <a:txBody>
                    <a:bodyPr/>
                    <a:lstStyle/>
                    <a:p>
                      <a:pPr algn="ctr" fontAlgn="ctr"/>
                      <a:r>
                        <a:rPr lang="en-GB" sz="700" b="0" i="0" u="none" strike="noStrike">
                          <a:solidFill>
                            <a:srgbClr val="000000"/>
                          </a:solidFill>
                          <a:effectLst/>
                          <a:latin typeface="Calibri" panose="020F0502020204030204" pitchFamily="34" charset="0"/>
                        </a:rPr>
                        <a:t>985</a:t>
                      </a:r>
                    </a:p>
                  </a:txBody>
                  <a:tcPr marL="6181" marR="6181" marT="6181" marB="0" anchor="ctr">
                    <a:lnL w="6350" cap="flat" cmpd="sng" algn="ctr">
                      <a:solidFill>
                        <a:srgbClr val="D9D9D9"/>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979</a:t>
                      </a: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967</a:t>
                      </a: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959</a:t>
                      </a: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948</a:t>
                      </a: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964</a:t>
                      </a: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976</a:t>
                      </a: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993</a:t>
                      </a: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1025</a:t>
                      </a: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1023</a:t>
                      </a: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1019</a:t>
                      </a: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1021</a:t>
                      </a:r>
                    </a:p>
                  </a:txBody>
                  <a:tcPr marL="6181" marR="6181" marT="6181"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1023</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700" b="0" i="0" u="none" strike="noStrike" dirty="0">
                          <a:solidFill>
                            <a:srgbClr val="000000"/>
                          </a:solidFill>
                          <a:effectLst/>
                          <a:latin typeface="Calibri" panose="020F0502020204030204" pitchFamily="34" charset="0"/>
                        </a:rPr>
                        <a:t>1021</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700" b="0" i="0" u="none" strike="noStrike" dirty="0">
                          <a:solidFill>
                            <a:srgbClr val="000000"/>
                          </a:solidFill>
                          <a:effectLst/>
                          <a:latin typeface="Calibri" panose="020F0502020204030204" pitchFamily="34" charset="0"/>
                        </a:rPr>
                        <a:t>1037</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700" b="0" i="0" u="none" strike="noStrike" dirty="0">
                          <a:solidFill>
                            <a:srgbClr val="000000"/>
                          </a:solidFill>
                          <a:effectLst/>
                          <a:latin typeface="Calibri" panose="020F0502020204030204" pitchFamily="34" charset="0"/>
                        </a:rPr>
                        <a:t>1031</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700" b="0" i="0" u="none" strike="noStrike">
                          <a:solidFill>
                            <a:srgbClr val="000000"/>
                          </a:solidFill>
                          <a:effectLst/>
                          <a:latin typeface="Calibri" panose="020F0502020204030204" pitchFamily="34" charset="0"/>
                        </a:rPr>
                        <a:t>1027</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700" b="0" i="0" u="none" strike="noStrike">
                          <a:solidFill>
                            <a:srgbClr val="000000"/>
                          </a:solidFill>
                          <a:effectLst/>
                          <a:latin typeface="Calibri" panose="020F0502020204030204" pitchFamily="34" charset="0"/>
                        </a:rPr>
                        <a:t>1020</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700" b="0" i="0" u="none" strike="noStrike" dirty="0">
                          <a:solidFill>
                            <a:srgbClr val="000000"/>
                          </a:solidFill>
                          <a:effectLst/>
                          <a:latin typeface="Calibri" panose="020F0502020204030204" pitchFamily="34" charset="0"/>
                        </a:rPr>
                        <a:t>999</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700" b="0" i="0" u="none" strike="noStrike">
                          <a:solidFill>
                            <a:srgbClr val="000000"/>
                          </a:solidFill>
                          <a:effectLst/>
                          <a:latin typeface="Calibri" panose="020F0502020204030204" pitchFamily="34" charset="0"/>
                        </a:rPr>
                        <a:t>1004</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1036</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1054</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1059</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1058</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1055</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1051</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1052</a:t>
                      </a:r>
                    </a:p>
                  </a:txBody>
                  <a:tcPr marL="7620" marR="7620" marT="7620"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1072</a:t>
                      </a:r>
                    </a:p>
                  </a:txBody>
                  <a:tcPr marL="7620" marR="7620" marT="7620"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1054</a:t>
                      </a:r>
                    </a:p>
                  </a:txBody>
                  <a:tcPr marL="7620" marR="7620" marT="7620"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1072</a:t>
                      </a:r>
                    </a:p>
                  </a:txBody>
                  <a:tcPr marL="7620" marR="7620" marT="7620"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1061</a:t>
                      </a:r>
                    </a:p>
                  </a:txBody>
                  <a:tcPr marL="7620" marR="7620" marT="7620"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r>
              <a:tr h="121006">
                <a:tc>
                  <a:txBody>
                    <a:bodyPr/>
                    <a:lstStyle/>
                    <a:p>
                      <a:pPr algn="ctr" fontAlgn="ctr"/>
                      <a:r>
                        <a:rPr lang="en-GB" sz="700" b="1" i="0" u="none" strike="noStrike" dirty="0" smtClean="0">
                          <a:solidFill>
                            <a:srgbClr val="FFFFFF"/>
                          </a:solidFill>
                          <a:effectLst/>
                          <a:latin typeface="Calibri" panose="020F0502020204030204" pitchFamily="34" charset="0"/>
                        </a:rPr>
                        <a:t>Sept</a:t>
                      </a:r>
                      <a:endParaRPr lang="en-GB" sz="700" b="1" i="0" u="none" strike="noStrike" dirty="0">
                        <a:solidFill>
                          <a:srgbClr val="FFFFFF"/>
                        </a:solidFill>
                        <a:effectLst/>
                        <a:latin typeface="Calibri" panose="020F0502020204030204" pitchFamily="34" charset="0"/>
                      </a:endParaRP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ED7D31"/>
                    </a:solidFill>
                  </a:tcPr>
                </a:tc>
                <a:tc>
                  <a:txBody>
                    <a:bodyPr/>
                    <a:lstStyle/>
                    <a:p>
                      <a:pPr algn="ctr" fontAlgn="ctr"/>
                      <a:r>
                        <a:rPr lang="en-GB" sz="700" b="0" i="0" u="none" strike="noStrike" dirty="0" smtClean="0">
                          <a:solidFill>
                            <a:schemeClr val="bg1"/>
                          </a:solidFill>
                          <a:effectLst/>
                          <a:latin typeface="Calibri" panose="020F0502020204030204" pitchFamily="34" charset="0"/>
                        </a:rPr>
                        <a:t>01-Sep</a:t>
                      </a:r>
                      <a:endParaRPr lang="en-GB" sz="700" b="0" i="0" u="none" strike="noStrike" dirty="0">
                        <a:solidFill>
                          <a:schemeClr val="bg1"/>
                        </a:solidFill>
                        <a:effectLst/>
                        <a:latin typeface="Calibri" panose="020F0502020204030204" pitchFamily="34" charset="0"/>
                      </a:endParaRPr>
                    </a:p>
                  </a:txBody>
                  <a:tcPr marL="6181" marR="6181" marT="6181" marB="0" anchor="ctr">
                    <a:lnL w="6350" cap="flat" cmpd="sng" algn="ctr">
                      <a:solidFill>
                        <a:srgbClr val="D9D9D9"/>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2"/>
                    </a:solidFill>
                  </a:tcPr>
                </a:tc>
                <a:tc>
                  <a:txBody>
                    <a:bodyPr/>
                    <a:lstStyle/>
                    <a:p>
                      <a:pPr algn="ctr" fontAlgn="ctr"/>
                      <a:r>
                        <a:rPr lang="en-GB" sz="700" b="0" i="0" u="none" strike="noStrike" dirty="0" smtClean="0">
                          <a:solidFill>
                            <a:schemeClr val="bg1"/>
                          </a:solidFill>
                          <a:effectLst/>
                          <a:latin typeface="Calibri" panose="020F0502020204030204" pitchFamily="34" charset="0"/>
                        </a:rPr>
                        <a:t>02-Sep</a:t>
                      </a:r>
                      <a:endParaRPr lang="en-GB" sz="700" b="0" i="0" u="none" strike="noStrike" dirty="0">
                        <a:solidFill>
                          <a:schemeClr val="bg1"/>
                        </a:solidFill>
                        <a:effectLst/>
                        <a:latin typeface="Calibri" panose="020F0502020204030204" pitchFamily="34" charset="0"/>
                      </a:endParaRPr>
                    </a:p>
                  </a:txBody>
                  <a:tcPr marL="6181" marR="6181" marT="6181" marB="0" anchor="ctr">
                    <a:lnL w="6350" cap="flat" cmpd="sng" algn="ctr">
                      <a:solidFill>
                        <a:schemeClr val="bg1">
                          <a:lumMod val="8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accent2"/>
                    </a:solidFill>
                  </a:tcPr>
                </a:tc>
                <a:tc>
                  <a:txBody>
                    <a:bodyPr/>
                    <a:lstStyle/>
                    <a:p>
                      <a:pPr algn="ctr" fontAlgn="ctr"/>
                      <a:r>
                        <a:rPr lang="en-GB" sz="700" b="0" i="0" u="none" strike="noStrike" dirty="0" smtClean="0">
                          <a:solidFill>
                            <a:schemeClr val="bg1"/>
                          </a:solidFill>
                          <a:effectLst/>
                          <a:latin typeface="Calibri" panose="020F0502020204030204" pitchFamily="34" charset="0"/>
                        </a:rPr>
                        <a:t>03-Sep</a:t>
                      </a:r>
                      <a:endParaRPr lang="en-GB" sz="700" b="0" i="0" u="none" strike="noStrike" dirty="0">
                        <a:solidFill>
                          <a:schemeClr val="bg1"/>
                        </a:solidFill>
                        <a:effectLst/>
                        <a:latin typeface="Calibri" panose="020F0502020204030204" pitchFamily="34" charset="0"/>
                      </a:endParaRPr>
                    </a:p>
                  </a:txBody>
                  <a:tcPr marL="6181" marR="6181" marT="6181"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ctr"/>
                      <a:r>
                        <a:rPr lang="en-GB" sz="700" b="0" i="0" u="none" strike="noStrike" dirty="0" smtClean="0">
                          <a:solidFill>
                            <a:schemeClr val="bg1"/>
                          </a:solidFill>
                          <a:effectLst/>
                          <a:latin typeface="Calibri" panose="020F0502020204030204" pitchFamily="34" charset="0"/>
                        </a:rPr>
                        <a:t>04-Sep</a:t>
                      </a:r>
                      <a:endParaRPr lang="en-GB" sz="700" b="0" i="0" u="none" strike="noStrike" dirty="0">
                        <a:solidFill>
                          <a:schemeClr val="bg1"/>
                        </a:solidFill>
                        <a:effectLst/>
                        <a:latin typeface="Calibri" panose="020F0502020204030204" pitchFamily="34" charset="0"/>
                      </a:endParaRPr>
                    </a:p>
                  </a:txBody>
                  <a:tcPr marL="6181" marR="6181" marT="6181"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ctr"/>
                      <a:r>
                        <a:rPr lang="en-GB" sz="700" b="0" i="0" u="none" strike="noStrike" dirty="0" smtClean="0">
                          <a:solidFill>
                            <a:schemeClr val="bg1"/>
                          </a:solidFill>
                          <a:effectLst/>
                          <a:latin typeface="Calibri" panose="020F0502020204030204" pitchFamily="34" charset="0"/>
                        </a:rPr>
                        <a:t>05-Sep</a:t>
                      </a:r>
                      <a:endParaRPr lang="en-GB" sz="700" b="0" i="0" u="none" strike="noStrike" dirty="0">
                        <a:solidFill>
                          <a:schemeClr val="bg1"/>
                        </a:solidFill>
                        <a:effectLst/>
                        <a:latin typeface="Calibri" panose="020F0502020204030204" pitchFamily="34" charset="0"/>
                      </a:endParaRPr>
                    </a:p>
                  </a:txBody>
                  <a:tcPr marL="6181" marR="6181" marT="6181"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ctr"/>
                      <a:r>
                        <a:rPr lang="en-GB" sz="700" b="0" i="0" u="none" strike="noStrike" dirty="0" smtClean="0">
                          <a:solidFill>
                            <a:schemeClr val="bg1"/>
                          </a:solidFill>
                          <a:effectLst/>
                          <a:latin typeface="Calibri" panose="020F0502020204030204" pitchFamily="34" charset="0"/>
                        </a:rPr>
                        <a:t>06-Sep</a:t>
                      </a:r>
                      <a:endParaRPr lang="en-GB" sz="700" b="0" i="0" u="none" strike="noStrike" dirty="0">
                        <a:solidFill>
                          <a:schemeClr val="bg1"/>
                        </a:solidFill>
                        <a:effectLst/>
                        <a:latin typeface="Calibri" panose="020F0502020204030204" pitchFamily="34" charset="0"/>
                      </a:endParaRPr>
                    </a:p>
                  </a:txBody>
                  <a:tcPr marL="6181" marR="6181" marT="6181"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ctr"/>
                      <a:r>
                        <a:rPr lang="en-GB" sz="700" b="0" i="0" u="none" strike="noStrike" dirty="0" smtClean="0">
                          <a:solidFill>
                            <a:schemeClr val="bg1"/>
                          </a:solidFill>
                          <a:effectLst/>
                          <a:latin typeface="Calibri" panose="020F0502020204030204" pitchFamily="34" charset="0"/>
                        </a:rPr>
                        <a:t>07-Sep</a:t>
                      </a:r>
                      <a:endParaRPr lang="en-GB" sz="700" b="0" i="0" u="none" strike="noStrike" dirty="0">
                        <a:solidFill>
                          <a:schemeClr val="bg1"/>
                        </a:solidFill>
                        <a:effectLst/>
                        <a:latin typeface="Calibri" panose="020F0502020204030204" pitchFamily="34" charset="0"/>
                      </a:endParaRPr>
                    </a:p>
                  </a:txBody>
                  <a:tcPr marL="6181" marR="6181" marT="6181"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ctr"/>
                      <a:r>
                        <a:rPr lang="en-GB" sz="700" b="0" i="0" u="none" strike="noStrike" dirty="0" smtClean="0">
                          <a:solidFill>
                            <a:schemeClr val="bg1"/>
                          </a:solidFill>
                          <a:effectLst/>
                          <a:latin typeface="Calibri" panose="020F0502020204030204" pitchFamily="34" charset="0"/>
                        </a:rPr>
                        <a:t>08-Sep</a:t>
                      </a:r>
                      <a:endParaRPr lang="en-GB" sz="700" b="0" i="0" u="none" strike="noStrike" dirty="0">
                        <a:solidFill>
                          <a:schemeClr val="bg1"/>
                        </a:solidFill>
                        <a:effectLst/>
                        <a:latin typeface="Calibri" panose="020F0502020204030204" pitchFamily="34" charset="0"/>
                      </a:endParaRPr>
                    </a:p>
                  </a:txBody>
                  <a:tcPr marL="6181" marR="6181" marT="6181"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ctr"/>
                      <a:r>
                        <a:rPr lang="en-GB" sz="700" b="0" i="0" u="none" strike="noStrike" dirty="0" smtClean="0">
                          <a:solidFill>
                            <a:schemeClr val="bg1"/>
                          </a:solidFill>
                          <a:effectLst/>
                          <a:latin typeface="Calibri" panose="020F0502020204030204" pitchFamily="34" charset="0"/>
                        </a:rPr>
                        <a:t>09-Sep</a:t>
                      </a:r>
                      <a:endParaRPr lang="en-GB" sz="700" b="0" i="0" u="none" strike="noStrike" dirty="0">
                        <a:solidFill>
                          <a:schemeClr val="bg1"/>
                        </a:solidFill>
                        <a:effectLst/>
                        <a:latin typeface="Calibri" panose="020F0502020204030204" pitchFamily="34" charset="0"/>
                      </a:endParaRPr>
                    </a:p>
                  </a:txBody>
                  <a:tcPr marL="6181" marR="6181" marT="6181" marB="0" anchor="ctr">
                    <a:lnL w="3175" cap="flat" cmpd="sng" algn="ctr">
                      <a:solidFill>
                        <a:schemeClr val="bg1">
                          <a:lumMod val="7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ctr"/>
                      <a:r>
                        <a:rPr lang="en-GB" sz="700" b="1" i="0" u="none" strike="noStrike" dirty="0">
                          <a:solidFill>
                            <a:srgbClr val="FFFFFF"/>
                          </a:solidFill>
                          <a:effectLst/>
                          <a:latin typeface="Calibri" panose="020F0502020204030204" pitchFamily="34" charset="0"/>
                        </a:rPr>
                        <a:t>10-Sep</a:t>
                      </a:r>
                    </a:p>
                  </a:txBody>
                  <a:tcPr marL="7620" marR="7620" marT="7620" marB="0"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ctr"/>
                      <a:r>
                        <a:rPr lang="en-GB" sz="700" b="1" i="0" u="none" strike="noStrike" dirty="0">
                          <a:solidFill>
                            <a:srgbClr val="FFFFFF"/>
                          </a:solidFill>
                          <a:effectLst/>
                          <a:latin typeface="Calibri" panose="020F0502020204030204" pitchFamily="34" charset="0"/>
                        </a:rPr>
                        <a:t>11-Sep</a:t>
                      </a:r>
                    </a:p>
                  </a:txBody>
                  <a:tcPr marL="7620" marR="7620" marT="7620" marB="0"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ctr"/>
                      <a:r>
                        <a:rPr lang="en-GB" sz="700" b="1" i="0" u="none" strike="noStrike" dirty="0">
                          <a:solidFill>
                            <a:srgbClr val="FFFFFF"/>
                          </a:solidFill>
                          <a:effectLst/>
                          <a:latin typeface="Calibri" panose="020F0502020204030204" pitchFamily="34" charset="0"/>
                        </a:rPr>
                        <a:t>12-Sep</a:t>
                      </a:r>
                    </a:p>
                  </a:txBody>
                  <a:tcPr marL="7620" marR="7620" marT="7620" marB="0"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ctr"/>
                      <a:r>
                        <a:rPr lang="en-GB" sz="700" b="1" i="0" u="none" strike="noStrike" dirty="0">
                          <a:solidFill>
                            <a:srgbClr val="FFFFFF"/>
                          </a:solidFill>
                          <a:effectLst/>
                          <a:latin typeface="Calibri" panose="020F0502020204030204" pitchFamily="34" charset="0"/>
                        </a:rPr>
                        <a:t>13-Sep</a:t>
                      </a:r>
                    </a:p>
                  </a:txBody>
                  <a:tcPr marL="7620" marR="7620" marT="7620" marB="0"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ctr"/>
                      <a:r>
                        <a:rPr lang="en-GB" sz="700" b="1" i="0" u="none" strike="noStrike" dirty="0">
                          <a:solidFill>
                            <a:srgbClr val="FFFFFF"/>
                          </a:solidFill>
                          <a:effectLst/>
                          <a:latin typeface="Calibri" panose="020F0502020204030204" pitchFamily="34" charset="0"/>
                        </a:rPr>
                        <a:t>14-Sep</a:t>
                      </a:r>
                    </a:p>
                  </a:txBody>
                  <a:tcPr marL="7620" marR="7620" marT="7620" marB="0"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ctr"/>
                      <a:r>
                        <a:rPr lang="en-GB" sz="700" b="1" i="0" u="none" strike="noStrike" dirty="0">
                          <a:solidFill>
                            <a:srgbClr val="FFFFFF"/>
                          </a:solidFill>
                          <a:effectLst/>
                          <a:latin typeface="Calibri" panose="020F0502020204030204" pitchFamily="34" charset="0"/>
                        </a:rPr>
                        <a:t>15-Sep</a:t>
                      </a:r>
                    </a:p>
                  </a:txBody>
                  <a:tcPr marL="7620" marR="7620" marT="7620" marB="0"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ctr"/>
                      <a:r>
                        <a:rPr lang="en-GB" sz="700" b="1" i="0" u="none" strike="noStrike" dirty="0">
                          <a:solidFill>
                            <a:srgbClr val="FFFFFF"/>
                          </a:solidFill>
                          <a:effectLst/>
                          <a:latin typeface="Calibri" panose="020F0502020204030204" pitchFamily="34" charset="0"/>
                        </a:rPr>
                        <a:t>16-Sep</a:t>
                      </a:r>
                    </a:p>
                  </a:txBody>
                  <a:tcPr marL="7620" marR="7620" marT="7620" marB="0"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ctr"/>
                      <a:endParaRPr lang="en-GB" sz="700" b="0" i="0" u="none" strike="noStrike">
                        <a:solidFill>
                          <a:srgbClr val="000000"/>
                        </a:solidFill>
                        <a:effectLst/>
                        <a:latin typeface="Calibri" panose="020F0502020204030204" pitchFamily="34" charset="0"/>
                      </a:endParaRPr>
                    </a:p>
                  </a:txBody>
                  <a:tcPr marL="6350" marR="6350" marT="6350" marB="0" anchor="ctr">
                    <a:lnL w="6350" cap="flat" cmpd="sng" algn="ctr">
                      <a:solidFill>
                        <a:schemeClr val="bg1">
                          <a:lumMod val="9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700" b="0" i="0" u="none" strike="noStrike">
                        <a:solidFill>
                          <a:srgbClr val="000000"/>
                        </a:solidFill>
                        <a:effectLst/>
                        <a:latin typeface="Calibri" panose="020F0502020204030204" pitchFamily="34" charset="0"/>
                      </a:endParaRP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700" b="0" i="0" u="none" strike="noStrike" dirty="0">
                        <a:solidFill>
                          <a:srgbClr val="000000"/>
                        </a:solidFill>
                        <a:effectLst/>
                        <a:latin typeface="Calibri" panose="020F0502020204030204" pitchFamily="34" charset="0"/>
                      </a:endParaRP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700" b="0" i="0" u="none" strike="noStrike" dirty="0">
                        <a:solidFill>
                          <a:srgbClr val="000000"/>
                        </a:solidFill>
                        <a:effectLst/>
                        <a:latin typeface="Calibri" panose="020F0502020204030204" pitchFamily="34" charset="0"/>
                      </a:endParaRP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700" b="0" i="0" u="none" strike="noStrike" dirty="0">
                        <a:solidFill>
                          <a:srgbClr val="000000"/>
                        </a:solidFill>
                        <a:effectLst/>
                        <a:latin typeface="Calibri" panose="020F0502020204030204" pitchFamily="34" charset="0"/>
                      </a:endParaRP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700" b="0" i="0" u="none" strike="noStrike" dirty="0">
                        <a:solidFill>
                          <a:srgbClr val="000000"/>
                        </a:solidFill>
                        <a:effectLst/>
                        <a:latin typeface="Calibri" panose="020F0502020204030204" pitchFamily="34" charset="0"/>
                      </a:endParaRP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700" b="0" i="0" u="none" strike="noStrike" dirty="0">
                        <a:solidFill>
                          <a:srgbClr val="000000"/>
                        </a:solidFill>
                        <a:effectLst/>
                        <a:latin typeface="Calibri" panose="020F0502020204030204" pitchFamily="34" charset="0"/>
                      </a:endParaRP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700" b="0" i="0" u="none" strike="noStrike" dirty="0">
                        <a:solidFill>
                          <a:srgbClr val="000000"/>
                        </a:solidFill>
                        <a:effectLst/>
                        <a:latin typeface="Calibri" panose="020F0502020204030204" pitchFamily="34" charset="0"/>
                      </a:endParaRP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700" b="0" i="0" u="none" strike="noStrike" dirty="0">
                        <a:solidFill>
                          <a:srgbClr val="000000"/>
                        </a:solidFill>
                        <a:effectLst/>
                        <a:latin typeface="Calibri" panose="020F0502020204030204" pitchFamily="34" charset="0"/>
                      </a:endParaRP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700" b="0" i="0" u="none" strike="noStrike" dirty="0">
                        <a:solidFill>
                          <a:srgbClr val="000000"/>
                        </a:solidFill>
                        <a:effectLst/>
                        <a:latin typeface="Calibri" panose="020F0502020204030204" pitchFamily="34" charset="0"/>
                      </a:endParaRP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700" b="0" i="0" u="none" strike="noStrike" dirty="0">
                        <a:solidFill>
                          <a:srgbClr val="000000"/>
                        </a:solidFill>
                        <a:effectLst/>
                        <a:latin typeface="Calibri" panose="020F0502020204030204" pitchFamily="34" charset="0"/>
                      </a:endParaRPr>
                    </a:p>
                  </a:txBody>
                  <a:tcPr marL="6181" marR="6181" marT="618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700" b="0" i="0" u="none" strike="noStrike" dirty="0">
                        <a:solidFill>
                          <a:srgbClr val="000000"/>
                        </a:solidFill>
                        <a:effectLst/>
                        <a:latin typeface="Calibri" panose="020F0502020204030204" pitchFamily="34" charset="0"/>
                      </a:endParaRPr>
                    </a:p>
                  </a:txBody>
                  <a:tcPr marL="6181" marR="6181" marT="618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700" b="0" i="0" u="none" strike="noStrike" dirty="0">
                        <a:solidFill>
                          <a:srgbClr val="000000"/>
                        </a:solidFill>
                        <a:effectLst/>
                        <a:latin typeface="Calibri" panose="020F0502020204030204" pitchFamily="34" charset="0"/>
                      </a:endParaRPr>
                    </a:p>
                  </a:txBody>
                  <a:tcPr marL="6181" marR="6181" marT="618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700" b="0" i="0" u="none" strike="noStrike" dirty="0">
                        <a:solidFill>
                          <a:srgbClr val="000000"/>
                        </a:solidFill>
                        <a:effectLst/>
                        <a:latin typeface="Calibri" panose="020F0502020204030204" pitchFamily="34" charset="0"/>
                      </a:endParaRPr>
                    </a:p>
                  </a:txBody>
                  <a:tcPr marL="6181" marR="6181" marT="618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700" b="0" i="0" u="none" strike="noStrike" dirty="0">
                        <a:solidFill>
                          <a:srgbClr val="000000"/>
                        </a:solidFill>
                        <a:effectLst/>
                        <a:latin typeface="Calibri" panose="020F0502020204030204" pitchFamily="34" charset="0"/>
                      </a:endParaRPr>
                    </a:p>
                  </a:txBody>
                  <a:tcPr marL="6181" marR="6181" marT="6181" marB="0" anchor="ctr">
                    <a:lnL w="6350" cap="flat" cmpd="sng" algn="ctr">
                      <a:noFill/>
                      <a:prstDash val="solid"/>
                      <a:round/>
                      <a:headEnd type="none" w="med" len="med"/>
                      <a:tailEnd type="none" w="med" len="med"/>
                    </a:lnL>
                    <a:lnR>
                      <a:noFill/>
                    </a:lnR>
                    <a:lnT w="6350" cap="flat" cmpd="sng" algn="ctr">
                      <a:solidFill>
                        <a:schemeClr val="bg1">
                          <a:lumMod val="85000"/>
                        </a:schemeClr>
                      </a:solid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r>
              <a:tr h="121006">
                <a:tc>
                  <a:txBody>
                    <a:bodyPr/>
                    <a:lstStyle/>
                    <a:p>
                      <a:pPr algn="ctr" fontAlgn="ctr"/>
                      <a:r>
                        <a:rPr lang="en-GB" sz="700" b="1" i="0" u="none" strike="noStrike" dirty="0" smtClean="0">
                          <a:solidFill>
                            <a:srgbClr val="FFFFFF"/>
                          </a:solidFill>
                          <a:effectLst/>
                          <a:latin typeface="Calibri" panose="020F0502020204030204" pitchFamily="34" charset="0"/>
                        </a:rPr>
                        <a:t>2020</a:t>
                      </a:r>
                      <a:endParaRPr lang="en-GB" sz="700" b="1" i="0" u="none" strike="noStrike" dirty="0">
                        <a:solidFill>
                          <a:srgbClr val="FFFFFF"/>
                        </a:solidFill>
                        <a:effectLst/>
                        <a:latin typeface="Calibri" panose="020F0502020204030204" pitchFamily="34" charset="0"/>
                      </a:endParaRP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ED7D31"/>
                    </a:solidFill>
                  </a:tcPr>
                </a:tc>
                <a:tc>
                  <a:txBody>
                    <a:bodyPr/>
                    <a:lstStyle/>
                    <a:p>
                      <a:pPr algn="ctr" fontAlgn="ctr"/>
                      <a:r>
                        <a:rPr lang="en-GB" sz="700" b="0" i="0" u="none" strike="noStrike" dirty="0">
                          <a:solidFill>
                            <a:srgbClr val="000000"/>
                          </a:solidFill>
                          <a:effectLst/>
                          <a:latin typeface="Calibri" panose="020F0502020204030204" pitchFamily="34" charset="0"/>
                        </a:rPr>
                        <a:t>1050</a:t>
                      </a:r>
                    </a:p>
                  </a:txBody>
                  <a:tcPr marL="7620" marR="7620" marT="7620" marB="0" anchor="ctr">
                    <a:lnL w="6350" cap="flat" cmpd="sng" algn="ctr">
                      <a:solidFill>
                        <a:srgbClr val="D9D9D9"/>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1059</a:t>
                      </a:r>
                    </a:p>
                  </a:txBody>
                  <a:tcPr marL="7620" marR="7620" marT="7620" marB="0" anchor="ctr">
                    <a:lnL w="6350" cap="flat" cmpd="sng" algn="ctr">
                      <a:solidFill>
                        <a:schemeClr val="bg1">
                          <a:lumMod val="8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1048</a:t>
                      </a:r>
                    </a:p>
                  </a:txBody>
                  <a:tcPr marL="7620" marR="762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700" b="0" i="0" u="none" strike="noStrike">
                          <a:solidFill>
                            <a:srgbClr val="000000"/>
                          </a:solidFill>
                          <a:effectLst/>
                          <a:latin typeface="Calibri" panose="020F0502020204030204" pitchFamily="34" charset="0"/>
                        </a:rPr>
                        <a:t>1051</a:t>
                      </a:r>
                    </a:p>
                  </a:txBody>
                  <a:tcPr marL="7620" marR="762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700" b="0" i="0" u="none" strike="noStrike">
                          <a:solidFill>
                            <a:srgbClr val="000000"/>
                          </a:solidFill>
                          <a:effectLst/>
                          <a:latin typeface="Calibri" panose="020F0502020204030204" pitchFamily="34" charset="0"/>
                        </a:rPr>
                        <a:t>1031</a:t>
                      </a:r>
                    </a:p>
                  </a:txBody>
                  <a:tcPr marL="7620" marR="762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700" b="0" i="0" u="none" strike="noStrike">
                          <a:solidFill>
                            <a:srgbClr val="000000"/>
                          </a:solidFill>
                          <a:effectLst/>
                          <a:latin typeface="Calibri" panose="020F0502020204030204" pitchFamily="34" charset="0"/>
                        </a:rPr>
                        <a:t>1038</a:t>
                      </a:r>
                    </a:p>
                  </a:txBody>
                  <a:tcPr marL="7620" marR="762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700" b="0" i="0" u="none" strike="noStrike">
                          <a:solidFill>
                            <a:srgbClr val="000000"/>
                          </a:solidFill>
                          <a:effectLst/>
                          <a:latin typeface="Calibri" panose="020F0502020204030204" pitchFamily="34" charset="0"/>
                        </a:rPr>
                        <a:t>1013</a:t>
                      </a:r>
                    </a:p>
                  </a:txBody>
                  <a:tcPr marL="7620" marR="762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700" b="0" i="0" u="none" strike="noStrike">
                          <a:solidFill>
                            <a:srgbClr val="000000"/>
                          </a:solidFill>
                          <a:effectLst/>
                          <a:latin typeface="Calibri" panose="020F0502020204030204" pitchFamily="34" charset="0"/>
                        </a:rPr>
                        <a:t>1018</a:t>
                      </a:r>
                    </a:p>
                  </a:txBody>
                  <a:tcPr marL="7620" marR="762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700" b="0" i="0" u="none" strike="noStrike">
                          <a:solidFill>
                            <a:srgbClr val="000000"/>
                          </a:solidFill>
                          <a:effectLst/>
                          <a:latin typeface="Calibri" panose="020F0502020204030204" pitchFamily="34" charset="0"/>
                        </a:rPr>
                        <a:t>1046</a:t>
                      </a:r>
                    </a:p>
                  </a:txBody>
                  <a:tcPr marL="7620" marR="7620" marT="7620" marB="0" anchor="ctr">
                    <a:lnL w="3175" cap="flat" cmpd="sng" algn="ctr">
                      <a:solidFill>
                        <a:schemeClr val="bg1">
                          <a:lumMod val="7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700" b="0" i="0" u="none" strike="noStrike" dirty="0">
                          <a:solidFill>
                            <a:srgbClr val="000000"/>
                          </a:solidFill>
                          <a:effectLst/>
                          <a:latin typeface="Calibri" panose="020F0502020204030204" pitchFamily="34" charset="0"/>
                        </a:rPr>
                        <a:t>1068</a:t>
                      </a:r>
                    </a:p>
                  </a:txBody>
                  <a:tcPr marL="7620" marR="7620" marT="7620" marB="0"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700" b="0" i="0" u="none" strike="noStrike" dirty="0">
                          <a:solidFill>
                            <a:srgbClr val="000000"/>
                          </a:solidFill>
                          <a:effectLst/>
                          <a:latin typeface="Calibri" panose="020F0502020204030204" pitchFamily="34" charset="0"/>
                        </a:rPr>
                        <a:t>1085</a:t>
                      </a:r>
                    </a:p>
                  </a:txBody>
                  <a:tcPr marL="7620" marR="7620" marT="7620" marB="0"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700" b="0" i="0" u="none" strike="noStrike">
                          <a:solidFill>
                            <a:srgbClr val="000000"/>
                          </a:solidFill>
                          <a:effectLst/>
                          <a:latin typeface="Calibri" panose="020F0502020204030204" pitchFamily="34" charset="0"/>
                        </a:rPr>
                        <a:t>1097</a:t>
                      </a:r>
                    </a:p>
                  </a:txBody>
                  <a:tcPr marL="7620" marR="7620" marT="7620" marB="0"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700" b="0" i="0" u="none" strike="noStrike">
                          <a:solidFill>
                            <a:srgbClr val="000000"/>
                          </a:solidFill>
                          <a:effectLst/>
                          <a:latin typeface="Calibri" panose="020F0502020204030204" pitchFamily="34" charset="0"/>
                        </a:rPr>
                        <a:t>1097</a:t>
                      </a:r>
                    </a:p>
                  </a:txBody>
                  <a:tcPr marL="7620" marR="7620" marT="7620" marB="0"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700" b="0" i="0" u="none" strike="noStrike">
                          <a:solidFill>
                            <a:srgbClr val="000000"/>
                          </a:solidFill>
                          <a:effectLst/>
                          <a:latin typeface="Calibri" panose="020F0502020204030204" pitchFamily="34" charset="0"/>
                        </a:rPr>
                        <a:t>1088</a:t>
                      </a:r>
                    </a:p>
                  </a:txBody>
                  <a:tcPr marL="7620" marR="7620" marT="7620" marB="0"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700" b="0" i="0" u="none" strike="noStrike">
                          <a:solidFill>
                            <a:srgbClr val="000000"/>
                          </a:solidFill>
                          <a:effectLst/>
                          <a:latin typeface="Calibri" panose="020F0502020204030204" pitchFamily="34" charset="0"/>
                        </a:rPr>
                        <a:t>1184</a:t>
                      </a:r>
                    </a:p>
                  </a:txBody>
                  <a:tcPr marL="7620" marR="7620" marT="7620" marB="0"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700" b="0" i="0" u="none" strike="noStrike">
                          <a:solidFill>
                            <a:srgbClr val="000000"/>
                          </a:solidFill>
                          <a:effectLst/>
                          <a:latin typeface="Calibri" panose="020F0502020204030204" pitchFamily="34" charset="0"/>
                        </a:rPr>
                        <a:t>1191</a:t>
                      </a:r>
                    </a:p>
                  </a:txBody>
                  <a:tcPr marL="7620" marR="7620" marT="7620" marB="0"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700" b="0" i="0" u="none" strike="noStrike">
                        <a:solidFill>
                          <a:srgbClr val="000000"/>
                        </a:solidFill>
                        <a:effectLst/>
                        <a:latin typeface="Calibri" panose="020F0502020204030204" pitchFamily="34" charset="0"/>
                      </a:endParaRPr>
                    </a:p>
                  </a:txBody>
                  <a:tcPr marL="6350" marR="6350" marT="6350" marB="0" anchor="ctr">
                    <a:lnL w="6350" cap="flat" cmpd="sng" algn="ctr">
                      <a:solidFill>
                        <a:schemeClr val="bg1">
                          <a:lumMod val="9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700" b="0" i="0" u="none" strike="noStrike">
                        <a:solidFill>
                          <a:srgbClr val="000000"/>
                        </a:solidFill>
                        <a:effectLst/>
                        <a:latin typeface="Calibri" panose="020F0502020204030204" pitchFamily="34" charset="0"/>
                      </a:endParaRP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700" b="0" i="0" u="none" strike="noStrike" dirty="0">
                        <a:solidFill>
                          <a:srgbClr val="000000"/>
                        </a:solidFill>
                        <a:effectLst/>
                        <a:latin typeface="Calibri" panose="020F0502020204030204" pitchFamily="34" charset="0"/>
                      </a:endParaRP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700" b="0" i="0" u="none" strike="noStrike" dirty="0">
                        <a:solidFill>
                          <a:srgbClr val="000000"/>
                        </a:solidFill>
                        <a:effectLst/>
                        <a:latin typeface="Calibri" panose="020F0502020204030204" pitchFamily="34" charset="0"/>
                      </a:endParaRP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700" b="0" i="0" u="none" strike="noStrike" dirty="0">
                        <a:solidFill>
                          <a:srgbClr val="000000"/>
                        </a:solidFill>
                        <a:effectLst/>
                        <a:latin typeface="Calibri" panose="020F0502020204030204" pitchFamily="34" charset="0"/>
                      </a:endParaRP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700" b="0" i="0" u="none" strike="noStrike" dirty="0">
                        <a:solidFill>
                          <a:srgbClr val="000000"/>
                        </a:solidFill>
                        <a:effectLst/>
                        <a:latin typeface="Calibri" panose="020F0502020204030204" pitchFamily="34" charset="0"/>
                      </a:endParaRP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700" b="0" i="0" u="none" strike="noStrike" dirty="0">
                        <a:solidFill>
                          <a:srgbClr val="000000"/>
                        </a:solidFill>
                        <a:effectLst/>
                        <a:latin typeface="Calibri" panose="020F0502020204030204" pitchFamily="34" charset="0"/>
                      </a:endParaRP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700" b="0" i="0" u="none" strike="noStrike" dirty="0">
                        <a:solidFill>
                          <a:srgbClr val="000000"/>
                        </a:solidFill>
                        <a:effectLst/>
                        <a:latin typeface="Calibri" panose="020F0502020204030204" pitchFamily="34" charset="0"/>
                      </a:endParaRP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700" b="0" i="0" u="none" strike="noStrike" dirty="0">
                        <a:solidFill>
                          <a:srgbClr val="000000"/>
                        </a:solidFill>
                        <a:effectLst/>
                        <a:latin typeface="Calibri" panose="020F0502020204030204" pitchFamily="34" charset="0"/>
                      </a:endParaRP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700" b="0" i="0" u="none" strike="noStrike" dirty="0">
                        <a:solidFill>
                          <a:srgbClr val="000000"/>
                        </a:solidFill>
                        <a:effectLst/>
                        <a:latin typeface="Calibri" panose="020F0502020204030204" pitchFamily="34" charset="0"/>
                      </a:endParaRP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700" b="0" i="0" u="none" strike="noStrike" dirty="0">
                        <a:solidFill>
                          <a:srgbClr val="000000"/>
                        </a:solidFill>
                        <a:effectLst/>
                        <a:latin typeface="Calibri" panose="020F0502020204030204" pitchFamily="34" charset="0"/>
                      </a:endParaRPr>
                    </a:p>
                  </a:txBody>
                  <a:tcPr marL="6181" marR="6181" marT="618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700" b="0" i="0" u="none" strike="noStrike" dirty="0">
                        <a:solidFill>
                          <a:srgbClr val="000000"/>
                        </a:solidFill>
                        <a:effectLst/>
                        <a:latin typeface="Calibri" panose="020F0502020204030204" pitchFamily="34" charset="0"/>
                      </a:endParaRPr>
                    </a:p>
                  </a:txBody>
                  <a:tcPr marL="6181" marR="6181" marT="618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700" b="0" i="0" u="none" strike="noStrike" dirty="0">
                        <a:solidFill>
                          <a:srgbClr val="000000"/>
                        </a:solidFill>
                        <a:effectLst/>
                        <a:latin typeface="Calibri" panose="020F0502020204030204" pitchFamily="34" charset="0"/>
                      </a:endParaRPr>
                    </a:p>
                  </a:txBody>
                  <a:tcPr marL="6181" marR="6181" marT="618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700" b="0" i="0" u="none" strike="noStrike" dirty="0">
                        <a:solidFill>
                          <a:srgbClr val="000000"/>
                        </a:solidFill>
                        <a:effectLst/>
                        <a:latin typeface="Calibri" panose="020F0502020204030204" pitchFamily="34" charset="0"/>
                      </a:endParaRPr>
                    </a:p>
                  </a:txBody>
                  <a:tcPr marL="6181" marR="6181" marT="618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700" b="0" i="0" u="none" strike="noStrike" dirty="0">
                        <a:solidFill>
                          <a:srgbClr val="000000"/>
                        </a:solidFill>
                        <a:effectLst/>
                        <a:latin typeface="Calibri" panose="020F0502020204030204" pitchFamily="34" charset="0"/>
                      </a:endParaRPr>
                    </a:p>
                  </a:txBody>
                  <a:tcPr marL="6181" marR="6181" marT="6181"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r>
              <a:tr h="121006">
                <a:tc>
                  <a:txBody>
                    <a:bodyPr/>
                    <a:lstStyle/>
                    <a:p>
                      <a:pPr algn="ctr" fontAlgn="ctr"/>
                      <a:r>
                        <a:rPr lang="en-GB" sz="700" b="1" i="0" u="none" strike="noStrike" dirty="0" smtClean="0">
                          <a:solidFill>
                            <a:srgbClr val="FFFFFF"/>
                          </a:solidFill>
                          <a:effectLst/>
                          <a:latin typeface="Calibri" panose="020F0502020204030204" pitchFamily="34" charset="0"/>
                        </a:rPr>
                        <a:t>2019</a:t>
                      </a:r>
                      <a:endParaRPr lang="en-GB" sz="700" b="1" i="0" u="none" strike="noStrike" dirty="0">
                        <a:solidFill>
                          <a:srgbClr val="FFFFFF"/>
                        </a:solidFill>
                        <a:effectLst/>
                        <a:latin typeface="Calibri" panose="020F0502020204030204" pitchFamily="34" charset="0"/>
                      </a:endParaRPr>
                    </a:p>
                  </a:txBody>
                  <a:tcPr marL="6181" marR="6181" marT="6181"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ED7D31"/>
                    </a:solidFill>
                  </a:tcPr>
                </a:tc>
                <a:tc>
                  <a:txBody>
                    <a:bodyPr/>
                    <a:lstStyle/>
                    <a:p>
                      <a:pPr algn="ctr" fontAlgn="ctr"/>
                      <a:r>
                        <a:rPr lang="en-GB" sz="700" b="0" i="0" u="none" strike="noStrike">
                          <a:solidFill>
                            <a:srgbClr val="000000"/>
                          </a:solidFill>
                          <a:effectLst/>
                          <a:latin typeface="Calibri" panose="020F0502020204030204" pitchFamily="34" charset="0"/>
                        </a:rPr>
                        <a:t>1047</a:t>
                      </a:r>
                    </a:p>
                  </a:txBody>
                  <a:tcPr marL="7620" marR="7620" marT="7620" marB="0" anchor="ctr">
                    <a:lnL w="6350" cap="flat" cmpd="sng" algn="ctr">
                      <a:solidFill>
                        <a:srgbClr val="D9D9D9"/>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1051</a:t>
                      </a:r>
                    </a:p>
                  </a:txBody>
                  <a:tcPr marL="7620" marR="7620" marT="7620" marB="0" anchor="ctr">
                    <a:lnL w="6350" cap="flat" cmpd="sng" algn="ctr">
                      <a:solidFill>
                        <a:schemeClr val="bg1">
                          <a:lumMod val="8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dirty="0">
                          <a:solidFill>
                            <a:srgbClr val="000000"/>
                          </a:solidFill>
                          <a:effectLst/>
                          <a:latin typeface="Calibri" panose="020F0502020204030204" pitchFamily="34" charset="0"/>
                        </a:rPr>
                        <a:t>1063</a:t>
                      </a:r>
                    </a:p>
                  </a:txBody>
                  <a:tcPr marL="7620" marR="762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700" b="0" i="0" u="none" strike="noStrike" dirty="0">
                          <a:solidFill>
                            <a:srgbClr val="000000"/>
                          </a:solidFill>
                          <a:effectLst/>
                          <a:latin typeface="Calibri" panose="020F0502020204030204" pitchFamily="34" charset="0"/>
                        </a:rPr>
                        <a:t>1073</a:t>
                      </a:r>
                    </a:p>
                  </a:txBody>
                  <a:tcPr marL="7620" marR="762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700" b="0" i="0" u="none" strike="noStrike" dirty="0">
                          <a:solidFill>
                            <a:srgbClr val="000000"/>
                          </a:solidFill>
                          <a:effectLst/>
                          <a:latin typeface="Calibri" panose="020F0502020204030204" pitchFamily="34" charset="0"/>
                        </a:rPr>
                        <a:t>1075</a:t>
                      </a:r>
                    </a:p>
                  </a:txBody>
                  <a:tcPr marL="7620" marR="762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700" b="0" i="0" u="none" strike="noStrike">
                          <a:solidFill>
                            <a:srgbClr val="000000"/>
                          </a:solidFill>
                          <a:effectLst/>
                          <a:latin typeface="Calibri" panose="020F0502020204030204" pitchFamily="34" charset="0"/>
                        </a:rPr>
                        <a:t>1090</a:t>
                      </a:r>
                    </a:p>
                  </a:txBody>
                  <a:tcPr marL="7620" marR="762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700" b="0" i="0" u="none" strike="noStrike" dirty="0">
                          <a:solidFill>
                            <a:srgbClr val="000000"/>
                          </a:solidFill>
                          <a:effectLst/>
                          <a:latin typeface="Calibri" panose="020F0502020204030204" pitchFamily="34" charset="0"/>
                        </a:rPr>
                        <a:t>1083</a:t>
                      </a:r>
                    </a:p>
                  </a:txBody>
                  <a:tcPr marL="7620" marR="762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700" b="0" i="0" u="none" strike="noStrike" dirty="0">
                          <a:solidFill>
                            <a:srgbClr val="000000"/>
                          </a:solidFill>
                          <a:effectLst/>
                          <a:latin typeface="Calibri" panose="020F0502020204030204" pitchFamily="34" charset="0"/>
                        </a:rPr>
                        <a:t>1078</a:t>
                      </a:r>
                    </a:p>
                  </a:txBody>
                  <a:tcPr marL="7620" marR="762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700" b="0" i="0" u="none" strike="noStrike" dirty="0">
                          <a:solidFill>
                            <a:srgbClr val="000000"/>
                          </a:solidFill>
                          <a:effectLst/>
                          <a:latin typeface="Calibri" panose="020F0502020204030204" pitchFamily="34" charset="0"/>
                        </a:rPr>
                        <a:t>1061</a:t>
                      </a:r>
                    </a:p>
                  </a:txBody>
                  <a:tcPr marL="7620" marR="7620" marT="7620" marB="0" anchor="ctr">
                    <a:lnL w="3175" cap="flat" cmpd="sng" algn="ctr">
                      <a:solidFill>
                        <a:schemeClr val="bg1">
                          <a:lumMod val="7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700" b="0" i="0" u="none" strike="noStrike">
                          <a:solidFill>
                            <a:srgbClr val="000000"/>
                          </a:solidFill>
                          <a:effectLst/>
                          <a:latin typeface="Calibri" panose="020F0502020204030204" pitchFamily="34" charset="0"/>
                        </a:rPr>
                        <a:t>1073</a:t>
                      </a:r>
                    </a:p>
                  </a:txBody>
                  <a:tcPr marL="7620" marR="7620" marT="7620" marB="0"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700" b="0" i="0" u="none" strike="noStrike" dirty="0">
                          <a:solidFill>
                            <a:srgbClr val="000000"/>
                          </a:solidFill>
                          <a:effectLst/>
                          <a:latin typeface="Calibri" panose="020F0502020204030204" pitchFamily="34" charset="0"/>
                        </a:rPr>
                        <a:t>1102</a:t>
                      </a:r>
                    </a:p>
                  </a:txBody>
                  <a:tcPr marL="7620" marR="7620" marT="7620" marB="0"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700" b="0" i="0" u="none" strike="noStrike" dirty="0">
                          <a:solidFill>
                            <a:srgbClr val="000000"/>
                          </a:solidFill>
                          <a:effectLst/>
                          <a:latin typeface="Calibri" panose="020F0502020204030204" pitchFamily="34" charset="0"/>
                        </a:rPr>
                        <a:t>1078</a:t>
                      </a:r>
                    </a:p>
                  </a:txBody>
                  <a:tcPr marL="7620" marR="7620" marT="7620" marB="0"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700" b="0" i="0" u="none" strike="noStrike" dirty="0">
                          <a:solidFill>
                            <a:srgbClr val="000000"/>
                          </a:solidFill>
                          <a:effectLst/>
                          <a:latin typeface="Calibri" panose="020F0502020204030204" pitchFamily="34" charset="0"/>
                        </a:rPr>
                        <a:t>1095</a:t>
                      </a:r>
                    </a:p>
                  </a:txBody>
                  <a:tcPr marL="7620" marR="7620" marT="7620" marB="0"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700" b="0" i="0" u="none" strike="noStrike" dirty="0">
                          <a:solidFill>
                            <a:srgbClr val="000000"/>
                          </a:solidFill>
                          <a:effectLst/>
                          <a:latin typeface="Calibri" panose="020F0502020204030204" pitchFamily="34" charset="0"/>
                        </a:rPr>
                        <a:t>1082</a:t>
                      </a:r>
                    </a:p>
                  </a:txBody>
                  <a:tcPr marL="7620" marR="7620" marT="7620" marB="0"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700" b="0" i="0" u="none" strike="noStrike" dirty="0">
                          <a:solidFill>
                            <a:srgbClr val="000000"/>
                          </a:solidFill>
                          <a:effectLst/>
                          <a:latin typeface="Calibri" panose="020F0502020204030204" pitchFamily="34" charset="0"/>
                        </a:rPr>
                        <a:t>1078</a:t>
                      </a:r>
                    </a:p>
                  </a:txBody>
                  <a:tcPr marL="7620" marR="7620" marT="7620" marB="0"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700" b="0" i="0" u="none" strike="noStrike" dirty="0">
                          <a:solidFill>
                            <a:srgbClr val="000000"/>
                          </a:solidFill>
                          <a:effectLst/>
                          <a:latin typeface="Calibri" panose="020F0502020204030204" pitchFamily="34" charset="0"/>
                        </a:rPr>
                        <a:t>1067</a:t>
                      </a:r>
                    </a:p>
                  </a:txBody>
                  <a:tcPr marL="7620" marR="7620" marT="7620" marB="0"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700" b="0" i="0" u="none" strike="noStrike" dirty="0">
                        <a:solidFill>
                          <a:srgbClr val="000000"/>
                        </a:solidFill>
                        <a:effectLst/>
                        <a:latin typeface="Calibri" panose="020F0502020204030204" pitchFamily="34" charset="0"/>
                      </a:endParaRPr>
                    </a:p>
                  </a:txBody>
                  <a:tcPr marL="6350" marR="6350" marT="6350" marB="0" anchor="ctr">
                    <a:lnL w="6350" cap="flat" cmpd="sng" algn="ctr">
                      <a:solidFill>
                        <a:schemeClr val="bg1">
                          <a:lumMod val="9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700" b="0" i="0" u="none" strike="noStrike" dirty="0">
                        <a:solidFill>
                          <a:srgbClr val="000000"/>
                        </a:solidFill>
                        <a:effectLst/>
                        <a:latin typeface="Calibri" panose="020F0502020204030204" pitchFamily="34" charset="0"/>
                      </a:endParaRP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700" b="0" i="0" u="none" strike="noStrike" dirty="0">
                        <a:solidFill>
                          <a:srgbClr val="000000"/>
                        </a:solidFill>
                        <a:effectLst/>
                        <a:latin typeface="Calibri" panose="020F0502020204030204" pitchFamily="34" charset="0"/>
                      </a:endParaRP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700" b="0" i="0" u="none" strike="noStrike">
                        <a:solidFill>
                          <a:srgbClr val="000000"/>
                        </a:solidFill>
                        <a:effectLst/>
                        <a:latin typeface="Calibri" panose="020F0502020204030204" pitchFamily="34" charset="0"/>
                      </a:endParaRP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700" b="0" i="0" u="none" strike="noStrike" dirty="0">
                        <a:solidFill>
                          <a:srgbClr val="000000"/>
                        </a:solidFill>
                        <a:effectLst/>
                        <a:latin typeface="Calibri" panose="020F0502020204030204" pitchFamily="34" charset="0"/>
                      </a:endParaRP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700" b="0" i="0" u="none" strike="noStrike" dirty="0">
                        <a:solidFill>
                          <a:srgbClr val="000000"/>
                        </a:solidFill>
                        <a:effectLst/>
                        <a:latin typeface="Calibri" panose="020F0502020204030204" pitchFamily="34" charset="0"/>
                      </a:endParaRP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700" b="0" i="0" u="none" strike="noStrike" dirty="0">
                        <a:solidFill>
                          <a:srgbClr val="000000"/>
                        </a:solidFill>
                        <a:effectLst/>
                        <a:latin typeface="Calibri" panose="020F0502020204030204" pitchFamily="34" charset="0"/>
                      </a:endParaRP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700" b="0" i="0" u="none" strike="noStrike" dirty="0">
                        <a:solidFill>
                          <a:srgbClr val="000000"/>
                        </a:solidFill>
                        <a:effectLst/>
                        <a:latin typeface="Calibri" panose="020F0502020204030204" pitchFamily="34" charset="0"/>
                      </a:endParaRP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700" b="0" i="0" u="none" strike="noStrike" dirty="0">
                        <a:solidFill>
                          <a:srgbClr val="000000"/>
                        </a:solidFill>
                        <a:effectLst/>
                        <a:latin typeface="Calibri" panose="020F0502020204030204" pitchFamily="34" charset="0"/>
                      </a:endParaRP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700" b="0" i="0" u="none" strike="noStrike" dirty="0">
                        <a:solidFill>
                          <a:srgbClr val="000000"/>
                        </a:solidFill>
                        <a:effectLst/>
                        <a:latin typeface="Calibri" panose="020F0502020204030204" pitchFamily="34" charset="0"/>
                      </a:endParaRP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700" b="0" i="0" u="none" strike="noStrike" dirty="0">
                        <a:solidFill>
                          <a:srgbClr val="000000"/>
                        </a:solidFill>
                        <a:effectLst/>
                        <a:latin typeface="Calibri" panose="020F0502020204030204" pitchFamily="34" charset="0"/>
                      </a:endParaRPr>
                    </a:p>
                  </a:txBody>
                  <a:tcPr marL="6181" marR="6181" marT="618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700" b="0" i="0" u="none" strike="noStrike" dirty="0">
                        <a:solidFill>
                          <a:srgbClr val="000000"/>
                        </a:solidFill>
                        <a:effectLst/>
                        <a:latin typeface="Calibri" panose="020F0502020204030204" pitchFamily="34" charset="0"/>
                      </a:endParaRPr>
                    </a:p>
                  </a:txBody>
                  <a:tcPr marL="6181" marR="6181" marT="618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700" b="0" i="0" u="none" strike="noStrike" dirty="0">
                        <a:solidFill>
                          <a:srgbClr val="000000"/>
                        </a:solidFill>
                        <a:effectLst/>
                        <a:latin typeface="Calibri" panose="020F0502020204030204" pitchFamily="34" charset="0"/>
                      </a:endParaRPr>
                    </a:p>
                  </a:txBody>
                  <a:tcPr marL="6181" marR="6181" marT="618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700" b="0" i="0" u="none" strike="noStrike" dirty="0">
                        <a:solidFill>
                          <a:srgbClr val="000000"/>
                        </a:solidFill>
                        <a:effectLst/>
                        <a:latin typeface="Calibri" panose="020F0502020204030204" pitchFamily="34" charset="0"/>
                      </a:endParaRPr>
                    </a:p>
                  </a:txBody>
                  <a:tcPr marL="6181" marR="6181" marT="6181"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endParaRPr lang="en-GB" sz="700" b="0" i="0" u="none" strike="noStrike" dirty="0">
                        <a:solidFill>
                          <a:srgbClr val="000000"/>
                        </a:solidFill>
                        <a:effectLst/>
                        <a:latin typeface="Calibri" panose="020F0502020204030204" pitchFamily="34" charset="0"/>
                      </a:endParaRPr>
                    </a:p>
                  </a:txBody>
                  <a:tcPr marL="6181" marR="6181" marT="6181"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r>
            </a:tbl>
          </a:graphicData>
        </a:graphic>
      </p:graphicFrame>
    </p:spTree>
    <p:extLst>
      <p:ext uri="{BB962C8B-B14F-4D97-AF65-F5344CB8AC3E}">
        <p14:creationId xmlns:p14="http://schemas.microsoft.com/office/powerpoint/2010/main" val="20202002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494269" y="0"/>
            <a:ext cx="12686269" cy="646331"/>
            <a:chOff x="-494270" y="0"/>
            <a:chExt cx="12686269" cy="646331"/>
          </a:xfrm>
        </p:grpSpPr>
        <p:sp>
          <p:nvSpPr>
            <p:cNvPr id="10" name="TextBox 9"/>
            <p:cNvSpPr txBox="1"/>
            <p:nvPr/>
          </p:nvSpPr>
          <p:spPr>
            <a:xfrm>
              <a:off x="0" y="0"/>
              <a:ext cx="12191999" cy="646331"/>
            </a:xfrm>
            <a:prstGeom prst="rect">
              <a:avLst/>
            </a:prstGeom>
            <a:solidFill>
              <a:srgbClr val="ED7D31"/>
            </a:solidFill>
          </p:spPr>
          <p:txBody>
            <a:bodyPr wrap="square" rtlCol="0" anchor="ctr">
              <a:spAutoFit/>
            </a:bodyPr>
            <a:lstStyle/>
            <a:p>
              <a:pPr algn="ctr"/>
              <a:endParaRPr lang="en-GB" sz="800" b="1" dirty="0" smtClean="0">
                <a:solidFill>
                  <a:prstClr val="white"/>
                </a:solidFill>
              </a:endParaRPr>
            </a:p>
            <a:p>
              <a:pPr algn="ctr"/>
              <a:r>
                <a:rPr lang="en-GB" sz="2000" b="1" dirty="0" smtClean="0">
                  <a:solidFill>
                    <a:prstClr val="white"/>
                  </a:solidFill>
                </a:rPr>
                <a:t>Near Miss and Testing Data (w/e 23</a:t>
              </a:r>
              <a:r>
                <a:rPr lang="en-GB" sz="2000" b="1" baseline="30000" dirty="0" smtClean="0">
                  <a:solidFill>
                    <a:prstClr val="white"/>
                  </a:solidFill>
                </a:rPr>
                <a:t>rd</a:t>
              </a:r>
              <a:r>
                <a:rPr lang="en-GB" sz="2000" b="1" dirty="0" smtClean="0">
                  <a:solidFill>
                    <a:prstClr val="white"/>
                  </a:solidFill>
                </a:rPr>
                <a:t> March – </a:t>
              </a:r>
              <a:r>
                <a:rPr lang="en-GB" sz="2000" b="1" dirty="0" smtClean="0">
                  <a:solidFill>
                    <a:schemeClr val="bg1"/>
                  </a:solidFill>
                </a:rPr>
                <a:t>14</a:t>
              </a:r>
              <a:r>
                <a:rPr lang="en-GB" sz="2000" b="1" baseline="30000" dirty="0" smtClean="0">
                  <a:solidFill>
                    <a:schemeClr val="bg1"/>
                  </a:solidFill>
                </a:rPr>
                <a:t>th</a:t>
              </a:r>
              <a:r>
                <a:rPr lang="en-GB" sz="2000" b="1" dirty="0" smtClean="0">
                  <a:solidFill>
                    <a:srgbClr val="FF0000"/>
                  </a:solidFill>
                </a:rPr>
                <a:t> </a:t>
              </a:r>
              <a:r>
                <a:rPr lang="en-GB" sz="2000" b="1" dirty="0" smtClean="0">
                  <a:solidFill>
                    <a:schemeClr val="bg1"/>
                  </a:solidFill>
                </a:rPr>
                <a:t>September</a:t>
              </a:r>
              <a:r>
                <a:rPr lang="en-GB" sz="2000" b="1" dirty="0" smtClean="0">
                  <a:solidFill>
                    <a:prstClr val="white"/>
                  </a:solidFill>
                </a:rPr>
                <a:t> 2020)</a:t>
              </a:r>
            </a:p>
            <a:p>
              <a:pPr algn="ctr"/>
              <a:endParaRPr lang="en-GB" sz="800" b="1" dirty="0">
                <a:solidFill>
                  <a:prstClr val="white"/>
                </a:solidFill>
              </a:endParaRPr>
            </a:p>
          </p:txBody>
        </p:sp>
        <p:pic>
          <p:nvPicPr>
            <p:cNvPr id="12" name="Picture 1" descr="image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4270" y="47596"/>
              <a:ext cx="1619974" cy="543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 name="Rectangle 18"/>
          <p:cNvSpPr/>
          <p:nvPr/>
        </p:nvSpPr>
        <p:spPr>
          <a:xfrm>
            <a:off x="198957" y="928343"/>
            <a:ext cx="11760671" cy="4060712"/>
          </a:xfrm>
          <a:prstGeom prst="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5" name="TextBox 26"/>
          <p:cNvSpPr txBox="1"/>
          <p:nvPr/>
        </p:nvSpPr>
        <p:spPr>
          <a:xfrm>
            <a:off x="1745810" y="6574494"/>
            <a:ext cx="8837408"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dirty="0" smtClean="0">
                <a:solidFill>
                  <a:prstClr val="white">
                    <a:lumMod val="65000"/>
                  </a:prstClr>
                </a:solidFill>
              </a:rPr>
              <a:t>No figures should be considered as Official Police Statistics. These may not yet have been verified or validated.</a:t>
            </a:r>
            <a:endParaRPr lang="en-GB" sz="1400" dirty="0">
              <a:solidFill>
                <a:prstClr val="white">
                  <a:lumMod val="65000"/>
                </a:prstClr>
              </a:solidFill>
            </a:endParaRPr>
          </a:p>
        </p:txBody>
      </p:sp>
      <p:sp>
        <p:nvSpPr>
          <p:cNvPr id="20" name="Footer Placeholder 19"/>
          <p:cNvSpPr>
            <a:spLocks noGrp="1"/>
          </p:cNvSpPr>
          <p:nvPr>
            <p:ph type="ftr" sz="quarter" idx="11"/>
          </p:nvPr>
        </p:nvSpPr>
        <p:spPr>
          <a:xfrm>
            <a:off x="9744597" y="6428183"/>
            <a:ext cx="4114800" cy="365125"/>
          </a:xfrm>
        </p:spPr>
        <p:txBody>
          <a:bodyPr/>
          <a:lstStyle/>
          <a:p>
            <a:r>
              <a:rPr lang="en-GB" smtClean="0"/>
              <a:t>
OFFICIAL</a:t>
            </a:r>
            <a:endParaRPr lang="en-GB" dirty="0">
              <a:cs typeface="Arial" panose="020B0604020202020204" pitchFamily="34" charset="0"/>
            </a:endParaRPr>
          </a:p>
        </p:txBody>
      </p:sp>
      <p:sp>
        <p:nvSpPr>
          <p:cNvPr id="16" name="TextBox 15"/>
          <p:cNvSpPr txBox="1"/>
          <p:nvPr/>
        </p:nvSpPr>
        <p:spPr>
          <a:xfrm>
            <a:off x="198956" y="5096907"/>
            <a:ext cx="11610155" cy="1569660"/>
          </a:xfrm>
          <a:prstGeom prst="rect">
            <a:avLst/>
          </a:prstGeom>
          <a:noFill/>
        </p:spPr>
        <p:txBody>
          <a:bodyPr wrap="square" rtlCol="0">
            <a:spAutoFit/>
          </a:bodyPr>
          <a:lstStyle/>
          <a:p>
            <a:pPr algn="ctr"/>
            <a:r>
              <a:rPr lang="en-GB" sz="1200" dirty="0"/>
              <a:t>‘Near </a:t>
            </a:r>
            <a:r>
              <a:rPr lang="en-GB" sz="1200" dirty="0" err="1"/>
              <a:t>miss’</a:t>
            </a:r>
            <a:r>
              <a:rPr lang="en-GB" sz="1200" dirty="0"/>
              <a:t> forms in the context of the pandemic situation may be submitted for a variety of </a:t>
            </a:r>
            <a:r>
              <a:rPr lang="en-GB" sz="1200" dirty="0" smtClean="0"/>
              <a:t>reasons. </a:t>
            </a:r>
            <a:r>
              <a:rPr lang="en-GB" sz="1200" dirty="0"/>
              <a:t>i.e. when officers are potentially exposed </a:t>
            </a:r>
            <a:r>
              <a:rPr lang="en-GB" sz="1200" dirty="0" smtClean="0"/>
              <a:t>to: </a:t>
            </a:r>
            <a:r>
              <a:rPr lang="en-GB" sz="1200" dirty="0"/>
              <a:t>COVID-19 whilst not wearing PPE, where PPE malfunctions, or in any other instance an officer feels a risk to themselves in a specific occurrence relating to COVID-19</a:t>
            </a:r>
            <a:r>
              <a:rPr lang="en-GB" sz="1200" dirty="0" smtClean="0"/>
              <a:t>.</a:t>
            </a:r>
          </a:p>
          <a:p>
            <a:pPr algn="ctr"/>
            <a:endParaRPr lang="en-GB" sz="1200" dirty="0"/>
          </a:p>
          <a:p>
            <a:pPr algn="ctr"/>
            <a:r>
              <a:rPr lang="en-GB" sz="1200" dirty="0" smtClean="0"/>
              <a:t>This can occur due to the reactive nature of policing, as well as being influenced by training levels and supply of PPE. This number of ‘Near </a:t>
            </a:r>
            <a:r>
              <a:rPr lang="en-GB" sz="1200" dirty="0" err="1" smtClean="0"/>
              <a:t>Miss’</a:t>
            </a:r>
            <a:r>
              <a:rPr lang="en-GB" sz="1200" dirty="0" smtClean="0"/>
              <a:t> weekly submissions has increased from the previous week.</a:t>
            </a:r>
          </a:p>
          <a:p>
            <a:pPr algn="ctr"/>
            <a:endParaRPr lang="en-GB" sz="1200" dirty="0"/>
          </a:p>
          <a:p>
            <a:pPr algn="ctr"/>
            <a:r>
              <a:rPr lang="en-GB" sz="1200" dirty="0"/>
              <a:t>The amount of forms submitted continues to be attributable to the process for requesting an asymptomatic COVID-19 screening test due to an occupational risk, requiring the submission of a ‘</a:t>
            </a:r>
            <a:r>
              <a:rPr lang="en-GB" sz="1200" dirty="0" smtClean="0"/>
              <a:t>near </a:t>
            </a:r>
            <a:r>
              <a:rPr lang="en-GB" sz="1200" dirty="0" err="1" smtClean="0"/>
              <a:t>miss</a:t>
            </a:r>
            <a:r>
              <a:rPr lang="en-GB" sz="1200" dirty="0" err="1"/>
              <a:t>’</a:t>
            </a:r>
            <a:r>
              <a:rPr lang="en-GB" sz="1200" dirty="0"/>
              <a:t> form. Many of the reports would not have been submitted without this requirement. The number of incidents where a lack of PPE is identified has not risen</a:t>
            </a:r>
            <a:r>
              <a:rPr lang="en-GB" sz="1200" dirty="0" smtClean="0"/>
              <a:t>.</a:t>
            </a:r>
          </a:p>
        </p:txBody>
      </p:sp>
      <p:graphicFrame>
        <p:nvGraphicFramePr>
          <p:cNvPr id="14" name="Chart 13"/>
          <p:cNvGraphicFramePr>
            <a:graphicFrameLocks/>
          </p:cNvGraphicFramePr>
          <p:nvPr>
            <p:extLst>
              <p:ext uri="{D42A27DB-BD31-4B8C-83A1-F6EECF244321}">
                <p14:modId xmlns:p14="http://schemas.microsoft.com/office/powerpoint/2010/main" val="1672169295"/>
              </p:ext>
            </p:extLst>
          </p:nvPr>
        </p:nvGraphicFramePr>
        <p:xfrm>
          <a:off x="198956" y="1082007"/>
          <a:ext cx="11760672" cy="379919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935720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494269" y="0"/>
            <a:ext cx="12686269" cy="646331"/>
            <a:chOff x="-494270" y="0"/>
            <a:chExt cx="12686269" cy="646331"/>
          </a:xfrm>
        </p:grpSpPr>
        <p:sp>
          <p:nvSpPr>
            <p:cNvPr id="10" name="TextBox 9"/>
            <p:cNvSpPr txBox="1"/>
            <p:nvPr/>
          </p:nvSpPr>
          <p:spPr>
            <a:xfrm>
              <a:off x="0" y="0"/>
              <a:ext cx="12191999" cy="646331"/>
            </a:xfrm>
            <a:prstGeom prst="rect">
              <a:avLst/>
            </a:prstGeom>
            <a:solidFill>
              <a:srgbClr val="ED7D31"/>
            </a:solidFill>
          </p:spPr>
          <p:txBody>
            <a:bodyPr wrap="square" rtlCol="0" anchor="ctr">
              <a:spAutoFit/>
            </a:bodyPr>
            <a:lstStyle/>
            <a:p>
              <a:pPr algn="ctr"/>
              <a:endParaRPr lang="en-GB" sz="800" b="1" dirty="0" smtClean="0">
                <a:solidFill>
                  <a:prstClr val="white"/>
                </a:solidFill>
              </a:endParaRPr>
            </a:p>
            <a:p>
              <a:pPr algn="ctr"/>
              <a:r>
                <a:rPr lang="en-GB" sz="2000" b="1" dirty="0" smtClean="0">
                  <a:solidFill>
                    <a:prstClr val="white"/>
                  </a:solidFill>
                </a:rPr>
                <a:t>Testing </a:t>
              </a:r>
              <a:r>
                <a:rPr lang="en-GB" sz="2000" b="1" dirty="0" smtClean="0">
                  <a:solidFill>
                    <a:schemeClr val="bg1"/>
                  </a:solidFill>
                </a:rPr>
                <a:t>Data (7</a:t>
              </a:r>
              <a:r>
                <a:rPr lang="en-GB" sz="2000" b="1" baseline="30000" dirty="0" smtClean="0">
                  <a:solidFill>
                    <a:schemeClr val="bg1"/>
                  </a:solidFill>
                </a:rPr>
                <a:t>th</a:t>
              </a:r>
              <a:r>
                <a:rPr lang="en-GB" sz="2000" b="1" dirty="0" smtClean="0">
                  <a:solidFill>
                    <a:schemeClr val="bg1"/>
                  </a:solidFill>
                </a:rPr>
                <a:t> April – 16</a:t>
              </a:r>
              <a:r>
                <a:rPr lang="en-GB" sz="2000" b="1" baseline="30000" dirty="0" smtClean="0">
                  <a:solidFill>
                    <a:schemeClr val="bg1"/>
                  </a:solidFill>
                </a:rPr>
                <a:t>th</a:t>
              </a:r>
              <a:r>
                <a:rPr lang="en-GB" sz="2000" b="1" dirty="0" smtClean="0">
                  <a:solidFill>
                    <a:schemeClr val="bg1"/>
                  </a:solidFill>
                </a:rPr>
                <a:t> September 2020</a:t>
              </a:r>
              <a:r>
                <a:rPr lang="en-GB" sz="2000" b="1" dirty="0" smtClean="0">
                  <a:solidFill>
                    <a:prstClr val="white"/>
                  </a:solidFill>
                </a:rPr>
                <a:t>)</a:t>
              </a:r>
            </a:p>
            <a:p>
              <a:pPr algn="ctr"/>
              <a:endParaRPr lang="en-GB" sz="800" b="1" dirty="0">
                <a:solidFill>
                  <a:prstClr val="white"/>
                </a:solidFill>
              </a:endParaRPr>
            </a:p>
          </p:txBody>
        </p:sp>
        <p:pic>
          <p:nvPicPr>
            <p:cNvPr id="12" name="Picture 1" descr="image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4270" y="47596"/>
              <a:ext cx="1619974" cy="543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 name="Rectangle 18"/>
          <p:cNvSpPr/>
          <p:nvPr/>
        </p:nvSpPr>
        <p:spPr>
          <a:xfrm>
            <a:off x="216756" y="762498"/>
            <a:ext cx="6997960" cy="2905151"/>
          </a:xfrm>
          <a:prstGeom prst="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5" name="TextBox 26"/>
          <p:cNvSpPr txBox="1"/>
          <p:nvPr/>
        </p:nvSpPr>
        <p:spPr>
          <a:xfrm>
            <a:off x="1745810" y="6574494"/>
            <a:ext cx="8837408"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dirty="0" smtClean="0">
                <a:solidFill>
                  <a:prstClr val="white">
                    <a:lumMod val="65000"/>
                  </a:prstClr>
                </a:solidFill>
              </a:rPr>
              <a:t>No figures should be considered as Official Police Statistics. These may not yet have been verified or validated.</a:t>
            </a:r>
            <a:endParaRPr lang="en-GB" sz="1400" dirty="0">
              <a:solidFill>
                <a:prstClr val="white">
                  <a:lumMod val="65000"/>
                </a:prstClr>
              </a:solidFill>
            </a:endParaRPr>
          </a:p>
        </p:txBody>
      </p:sp>
      <p:sp>
        <p:nvSpPr>
          <p:cNvPr id="20" name="Footer Placeholder 19"/>
          <p:cNvSpPr>
            <a:spLocks noGrp="1"/>
          </p:cNvSpPr>
          <p:nvPr>
            <p:ph type="ftr" sz="quarter" idx="11"/>
          </p:nvPr>
        </p:nvSpPr>
        <p:spPr>
          <a:xfrm>
            <a:off x="9744597" y="6428183"/>
            <a:ext cx="4114800" cy="365125"/>
          </a:xfrm>
        </p:spPr>
        <p:txBody>
          <a:bodyPr/>
          <a:lstStyle/>
          <a:p>
            <a:r>
              <a:rPr lang="en-GB" smtClean="0"/>
              <a:t>
OFFICIAL</a:t>
            </a:r>
            <a:endParaRPr lang="en-GB" dirty="0">
              <a:cs typeface="Arial" panose="020B0604020202020204" pitchFamily="34" charset="0"/>
            </a:endParaRPr>
          </a:p>
        </p:txBody>
      </p:sp>
      <p:sp>
        <p:nvSpPr>
          <p:cNvPr id="11" name="Rectangle 10"/>
          <p:cNvSpPr/>
          <p:nvPr/>
        </p:nvSpPr>
        <p:spPr>
          <a:xfrm>
            <a:off x="216756" y="3667649"/>
            <a:ext cx="6997960" cy="2905151"/>
          </a:xfrm>
          <a:prstGeom prst="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graphicFrame>
        <p:nvGraphicFramePr>
          <p:cNvPr id="21" name="Table 20"/>
          <p:cNvGraphicFramePr>
            <a:graphicFrameLocks noGrp="1"/>
          </p:cNvGraphicFramePr>
          <p:nvPr>
            <p:extLst>
              <p:ext uri="{D42A27DB-BD31-4B8C-83A1-F6EECF244321}">
                <p14:modId xmlns:p14="http://schemas.microsoft.com/office/powerpoint/2010/main" val="3797419124"/>
              </p:ext>
            </p:extLst>
          </p:nvPr>
        </p:nvGraphicFramePr>
        <p:xfrm>
          <a:off x="7628218" y="927862"/>
          <a:ext cx="4181523" cy="3655430"/>
        </p:xfrm>
        <a:graphic>
          <a:graphicData uri="http://schemas.openxmlformats.org/drawingml/2006/table">
            <a:tbl>
              <a:tblPr firstRow="1" bandRow="1">
                <a:tableStyleId>{21E4AEA4-8DFA-4A89-87EB-49C32662AFE0}</a:tableStyleId>
              </a:tblPr>
              <a:tblGrid>
                <a:gridCol w="1031000"/>
                <a:gridCol w="34925"/>
                <a:gridCol w="1021065"/>
                <a:gridCol w="34925"/>
                <a:gridCol w="1028608"/>
                <a:gridCol w="87129"/>
                <a:gridCol w="943871"/>
              </a:tblGrid>
              <a:tr h="498126">
                <a:tc gridSpan="7">
                  <a:txBody>
                    <a:bodyPr/>
                    <a:lstStyle/>
                    <a:p>
                      <a:pPr algn="ctr"/>
                      <a:r>
                        <a:rPr lang="en-GB" sz="1400" dirty="0" smtClean="0"/>
                        <a:t>Police Scotland Testing Data</a:t>
                      </a:r>
                      <a:r>
                        <a:rPr lang="en-GB" sz="1400" baseline="0" dirty="0" smtClean="0"/>
                        <a:t> </a:t>
                      </a:r>
                      <a:endParaRPr lang="en-GB" sz="1400" dirty="0"/>
                    </a:p>
                  </a:txBody>
                  <a:tcPr anchor="ctr"/>
                </a:tc>
                <a:tc hMerge="1">
                  <a:txBody>
                    <a:bodyPr/>
                    <a:lstStyle/>
                    <a:p>
                      <a:endParaRPr lang="en-GB"/>
                    </a:p>
                  </a:txBody>
                  <a:tcPr/>
                </a:tc>
                <a:tc hMerge="1">
                  <a:txBody>
                    <a:bodyPr/>
                    <a:lstStyle/>
                    <a:p>
                      <a:endParaRPr lang="en-GB" dirty="0"/>
                    </a:p>
                  </a:txBody>
                  <a:tcPr/>
                </a:tc>
                <a:tc hMerge="1">
                  <a:txBody>
                    <a:bodyPr/>
                    <a:lstStyle/>
                    <a:p>
                      <a:endParaRPr lang="en-GB"/>
                    </a:p>
                  </a:txBody>
                  <a:tcPr/>
                </a:tc>
                <a:tc hMerge="1">
                  <a:txBody>
                    <a:bodyPr/>
                    <a:lstStyle/>
                    <a:p>
                      <a:endParaRPr lang="en-GB" dirty="0"/>
                    </a:p>
                  </a:txBody>
                  <a:tcPr/>
                </a:tc>
                <a:tc hMerge="1">
                  <a:txBody>
                    <a:bodyPr/>
                    <a:lstStyle/>
                    <a:p>
                      <a:endParaRPr lang="en-GB"/>
                    </a:p>
                  </a:txBody>
                  <a:tcPr/>
                </a:tc>
                <a:tc hMerge="1">
                  <a:txBody>
                    <a:bodyPr/>
                    <a:lstStyle/>
                    <a:p>
                      <a:endParaRPr lang="en-GB" dirty="0"/>
                    </a:p>
                  </a:txBody>
                  <a:tcPr/>
                </a:tc>
              </a:tr>
              <a:tr h="411227">
                <a:tc gridSpan="2">
                  <a:txBody>
                    <a:bodyPr/>
                    <a:lstStyle/>
                    <a:p>
                      <a:pPr algn="ctr" fontAlgn="b"/>
                      <a:r>
                        <a:rPr lang="en-GB" sz="1100" b="1" i="0" u="none" strike="noStrike" dirty="0" smtClean="0">
                          <a:solidFill>
                            <a:srgbClr val="000000"/>
                          </a:solidFill>
                          <a:effectLst/>
                          <a:latin typeface="Calibri" panose="020F0502020204030204" pitchFamily="34" charset="0"/>
                        </a:rPr>
                        <a:t>Total Referrals</a:t>
                      </a:r>
                      <a:endParaRPr lang="en-GB" sz="1100" b="1"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en-GB"/>
                    </a:p>
                  </a:txBody>
                  <a:tcPr/>
                </a:tc>
                <a:tc gridSpan="2">
                  <a:txBody>
                    <a:bodyPr/>
                    <a:lstStyle/>
                    <a:p>
                      <a:pPr algn="ctr" fontAlgn="b"/>
                      <a:r>
                        <a:rPr lang="en-GB" sz="1100" b="1" i="0" u="none" strike="noStrike" dirty="0">
                          <a:solidFill>
                            <a:srgbClr val="000000"/>
                          </a:solidFill>
                          <a:effectLst/>
                          <a:latin typeface="Calibri" panose="020F0502020204030204" pitchFamily="34" charset="0"/>
                        </a:rPr>
                        <a:t>Tested Positive</a:t>
                      </a:r>
                    </a:p>
                  </a:txBody>
                  <a:tcPr marL="9525" marR="9525" marT="9525" marB="0" anchor="ctr"/>
                </a:tc>
                <a:tc hMerge="1">
                  <a:txBody>
                    <a:bodyPr/>
                    <a:lstStyle/>
                    <a:p>
                      <a:endParaRPr lang="en-GB"/>
                    </a:p>
                  </a:txBody>
                  <a:tcPr/>
                </a:tc>
                <a:tc gridSpan="2">
                  <a:txBody>
                    <a:bodyPr/>
                    <a:lstStyle/>
                    <a:p>
                      <a:pPr algn="ctr" fontAlgn="b"/>
                      <a:r>
                        <a:rPr lang="en-GB" sz="1100" b="1" i="0" u="none" strike="noStrike" dirty="0">
                          <a:solidFill>
                            <a:srgbClr val="000000"/>
                          </a:solidFill>
                          <a:effectLst/>
                          <a:latin typeface="Calibri" panose="020F0502020204030204" pitchFamily="34" charset="0"/>
                        </a:rPr>
                        <a:t>Tested Negative</a:t>
                      </a:r>
                    </a:p>
                  </a:txBody>
                  <a:tcPr marL="9525" marR="9525" marT="9525" marB="0" anchor="ctr"/>
                </a:tc>
                <a:tc hMerge="1">
                  <a:txBody>
                    <a:bodyPr/>
                    <a:lstStyle/>
                    <a:p>
                      <a:endParaRPr lang="en-GB"/>
                    </a:p>
                  </a:txBody>
                  <a:tcPr/>
                </a:tc>
                <a:tc>
                  <a:txBody>
                    <a:bodyPr/>
                    <a:lstStyle/>
                    <a:p>
                      <a:pPr algn="ctr" fontAlgn="b"/>
                      <a:r>
                        <a:rPr lang="en-GB" sz="1100" b="1" i="0" u="none" strike="noStrike" dirty="0">
                          <a:solidFill>
                            <a:srgbClr val="000000"/>
                          </a:solidFill>
                          <a:effectLst/>
                          <a:latin typeface="Calibri" panose="020F0502020204030204" pitchFamily="34" charset="0"/>
                        </a:rPr>
                        <a:t>Inconclusive</a:t>
                      </a:r>
                    </a:p>
                  </a:txBody>
                  <a:tcPr marL="9525" marR="9525" marT="9525" marB="0" anchor="ctr"/>
                </a:tc>
              </a:tr>
              <a:tr h="411227">
                <a:tc gridSpan="7">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100" b="1" i="0" u="none" strike="noStrike" dirty="0" smtClean="0">
                          <a:solidFill>
                            <a:schemeClr val="tx1"/>
                          </a:solidFill>
                          <a:effectLst/>
                          <a:latin typeface="Calibri" panose="020F0502020204030204" pitchFamily="34" charset="0"/>
                        </a:rPr>
                        <a:t>Symptomatic Testing</a:t>
                      </a:r>
                    </a:p>
                  </a:txBody>
                  <a:tcPr marL="9525" marR="9525" marT="9525" marB="0" anchor="ctr"/>
                </a:tc>
                <a:tc hMerge="1">
                  <a:txBody>
                    <a:bodyPr/>
                    <a:lstStyle/>
                    <a:p>
                      <a:endParaRPr lang="en-GB"/>
                    </a:p>
                  </a:txBody>
                  <a:tcPr/>
                </a:tc>
                <a:tc hMerge="1">
                  <a:txBody>
                    <a:bodyPr/>
                    <a:lstStyle/>
                    <a:p>
                      <a:pPr algn="ctr" fontAlgn="b"/>
                      <a:endParaRPr lang="en-GB" sz="1100" b="1"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en-GB"/>
                    </a:p>
                  </a:txBody>
                  <a:tcPr/>
                </a:tc>
                <a:tc hMerge="1">
                  <a:txBody>
                    <a:bodyPr/>
                    <a:lstStyle/>
                    <a:p>
                      <a:pPr algn="ctr" fontAlgn="b"/>
                      <a:endParaRPr lang="en-GB" sz="1100" b="1"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en-GB"/>
                    </a:p>
                  </a:txBody>
                  <a:tcPr/>
                </a:tc>
                <a:tc hMerge="1">
                  <a:txBody>
                    <a:bodyPr/>
                    <a:lstStyle/>
                    <a:p>
                      <a:pPr algn="ctr" fontAlgn="b"/>
                      <a:endParaRPr lang="en-GB" sz="1100" b="1" i="0" u="none" strike="noStrike" dirty="0">
                        <a:solidFill>
                          <a:srgbClr val="000000"/>
                        </a:solidFill>
                        <a:effectLst/>
                        <a:latin typeface="Calibri" panose="020F0502020204030204" pitchFamily="34" charset="0"/>
                      </a:endParaRPr>
                    </a:p>
                  </a:txBody>
                  <a:tcPr marL="9525" marR="9525" marT="9525" marB="0" anchor="ctr"/>
                </a:tc>
              </a:tr>
              <a:tr h="333550">
                <a:tc gridSpan="2">
                  <a:txBody>
                    <a:bodyPr/>
                    <a:lstStyle/>
                    <a:p>
                      <a:pPr algn="ctr" fontAlgn="ctr"/>
                      <a:r>
                        <a:rPr lang="en-GB" sz="1100" b="0" i="0" u="none" strike="noStrike" dirty="0" smtClean="0">
                          <a:solidFill>
                            <a:schemeClr val="tx1"/>
                          </a:solidFill>
                          <a:effectLst/>
                          <a:latin typeface="Calibri" panose="020F0502020204030204" pitchFamily="34" charset="0"/>
                        </a:rPr>
                        <a:t>1371</a:t>
                      </a:r>
                      <a:endParaRPr lang="en-GB" sz="1100" b="0" i="0" u="none" strike="noStrike" dirty="0">
                        <a:solidFill>
                          <a:schemeClr val="tx1"/>
                        </a:solidFill>
                        <a:effectLst/>
                        <a:latin typeface="Calibri" panose="020F0502020204030204" pitchFamily="34" charset="0"/>
                      </a:endParaRPr>
                    </a:p>
                  </a:txBody>
                  <a:tcPr marL="9525" marR="9525" marT="9525" marB="0" anchor="ctr"/>
                </a:tc>
                <a:tc hMerge="1">
                  <a:txBody>
                    <a:bodyPr/>
                    <a:lstStyle/>
                    <a:p>
                      <a:endParaRPr lang="en-GB"/>
                    </a:p>
                  </a:txBody>
                  <a:tcPr/>
                </a:tc>
                <a:tc gridSpan="2">
                  <a:txBody>
                    <a:bodyPr/>
                    <a:lstStyle/>
                    <a:p>
                      <a:pPr algn="ctr" fontAlgn="ctr"/>
                      <a:r>
                        <a:rPr lang="en-GB" sz="1100" b="0" i="0" u="none" strike="noStrike" dirty="0" smtClean="0">
                          <a:solidFill>
                            <a:schemeClr val="tx1"/>
                          </a:solidFill>
                          <a:effectLst/>
                          <a:latin typeface="Calibri" panose="020F0502020204030204" pitchFamily="34" charset="0"/>
                        </a:rPr>
                        <a:t>166</a:t>
                      </a:r>
                      <a:endParaRPr lang="en-GB" sz="1100" b="0" i="0" u="none" strike="noStrike" dirty="0">
                        <a:solidFill>
                          <a:schemeClr val="tx1"/>
                        </a:solidFill>
                        <a:effectLst/>
                        <a:latin typeface="Calibri" panose="020F0502020204030204" pitchFamily="34" charset="0"/>
                      </a:endParaRPr>
                    </a:p>
                  </a:txBody>
                  <a:tcPr marL="9525" marR="9525" marT="9525" marB="0" anchor="ctr"/>
                </a:tc>
                <a:tc hMerge="1">
                  <a:txBody>
                    <a:bodyPr/>
                    <a:lstStyle/>
                    <a:p>
                      <a:endParaRPr lang="en-GB"/>
                    </a:p>
                  </a:txBody>
                  <a:tcPr/>
                </a:tc>
                <a:tc gridSpan="2">
                  <a:txBody>
                    <a:bodyPr/>
                    <a:lstStyle/>
                    <a:p>
                      <a:pPr algn="ctr" fontAlgn="ctr"/>
                      <a:r>
                        <a:rPr lang="en-GB" sz="1100" b="0" i="0" u="none" strike="noStrike" dirty="0" smtClean="0">
                          <a:solidFill>
                            <a:schemeClr val="tx1"/>
                          </a:solidFill>
                          <a:effectLst/>
                          <a:latin typeface="Calibri" panose="020F0502020204030204" pitchFamily="34" charset="0"/>
                        </a:rPr>
                        <a:t>1065</a:t>
                      </a:r>
                      <a:endParaRPr lang="en-GB" sz="1100" b="0" i="0" u="none" strike="noStrike" dirty="0">
                        <a:solidFill>
                          <a:schemeClr val="tx1"/>
                        </a:solidFill>
                        <a:effectLst/>
                        <a:latin typeface="Calibri" panose="020F0502020204030204" pitchFamily="34" charset="0"/>
                      </a:endParaRPr>
                    </a:p>
                  </a:txBody>
                  <a:tcPr marL="9525" marR="9525" marT="9525" marB="0" anchor="ctr"/>
                </a:tc>
                <a:tc hMerge="1">
                  <a:txBody>
                    <a:bodyPr/>
                    <a:lstStyle/>
                    <a:p>
                      <a:endParaRPr lang="en-GB"/>
                    </a:p>
                  </a:txBody>
                  <a:tcPr/>
                </a:tc>
                <a:tc>
                  <a:txBody>
                    <a:bodyPr/>
                    <a:lstStyle/>
                    <a:p>
                      <a:pPr algn="ctr" fontAlgn="ctr"/>
                      <a:r>
                        <a:rPr lang="en-GB" sz="1100" b="0" i="0" u="none" strike="noStrike" dirty="0" smtClean="0">
                          <a:solidFill>
                            <a:schemeClr val="tx1"/>
                          </a:solidFill>
                          <a:effectLst/>
                          <a:latin typeface="Calibri" panose="020F0502020204030204" pitchFamily="34" charset="0"/>
                        </a:rPr>
                        <a:t>22</a:t>
                      </a:r>
                      <a:endParaRPr lang="en-GB" sz="1100" b="0" i="0" u="none" strike="noStrike" dirty="0">
                        <a:solidFill>
                          <a:schemeClr val="tx1"/>
                        </a:solidFill>
                        <a:effectLst/>
                        <a:latin typeface="Calibri" panose="020F0502020204030204" pitchFamily="34" charset="0"/>
                      </a:endParaRPr>
                    </a:p>
                  </a:txBody>
                  <a:tcPr marL="9525" marR="9525" marT="9525" marB="0" anchor="ctr"/>
                </a:tc>
              </a:tr>
              <a:tr h="333550">
                <a:tc gridSpan="7">
                  <a:txBody>
                    <a:bodyPr/>
                    <a:lstStyle/>
                    <a:p>
                      <a:pPr algn="ctr" fontAlgn="ctr"/>
                      <a:r>
                        <a:rPr lang="en-GB" sz="1100" b="1" i="0" u="none" strike="noStrike" dirty="0" smtClean="0">
                          <a:solidFill>
                            <a:schemeClr val="tx1"/>
                          </a:solidFill>
                          <a:effectLst/>
                          <a:latin typeface="Calibri" panose="020F0502020204030204" pitchFamily="34" charset="0"/>
                        </a:rPr>
                        <a:t>Asymptomatic Testing</a:t>
                      </a:r>
                      <a:endParaRPr lang="en-GB" sz="1100" b="1" i="0" u="none" strike="noStrike" dirty="0">
                        <a:solidFill>
                          <a:schemeClr val="tx1"/>
                        </a:solidFill>
                        <a:effectLst/>
                        <a:latin typeface="Calibri" panose="020F0502020204030204" pitchFamily="34" charset="0"/>
                      </a:endParaRPr>
                    </a:p>
                  </a:txBody>
                  <a:tcPr marL="9525" marR="9525" marT="9525" marB="0" anchor="ctr"/>
                </a:tc>
                <a:tc hMerge="1">
                  <a:txBody>
                    <a:bodyPr/>
                    <a:lstStyle/>
                    <a:p>
                      <a:endParaRPr lang="en-GB"/>
                    </a:p>
                  </a:txBody>
                  <a:tcPr/>
                </a:tc>
                <a:tc hMerge="1">
                  <a:txBody>
                    <a:bodyPr/>
                    <a:lstStyle/>
                    <a:p>
                      <a:pPr algn="ctr" fontAlgn="ctr"/>
                      <a:endParaRPr lang="en-GB" sz="1100" b="0" i="0" u="none" strike="noStrike" dirty="0">
                        <a:solidFill>
                          <a:schemeClr val="tx1"/>
                        </a:solidFill>
                        <a:effectLst/>
                        <a:latin typeface="Calibri" panose="020F0502020204030204" pitchFamily="34" charset="0"/>
                      </a:endParaRPr>
                    </a:p>
                  </a:txBody>
                  <a:tcPr marL="9525" marR="9525" marT="9525" marB="0" anchor="ctr"/>
                </a:tc>
                <a:tc hMerge="1">
                  <a:txBody>
                    <a:bodyPr/>
                    <a:lstStyle/>
                    <a:p>
                      <a:endParaRPr lang="en-GB"/>
                    </a:p>
                  </a:txBody>
                  <a:tcPr/>
                </a:tc>
                <a:tc hMerge="1">
                  <a:txBody>
                    <a:bodyPr/>
                    <a:lstStyle/>
                    <a:p>
                      <a:pPr algn="ctr" fontAlgn="ctr"/>
                      <a:endParaRPr lang="en-GB" sz="1100" b="0" i="0" u="none" strike="noStrike" dirty="0">
                        <a:solidFill>
                          <a:schemeClr val="tx1"/>
                        </a:solidFill>
                        <a:effectLst/>
                        <a:latin typeface="Calibri" panose="020F0502020204030204" pitchFamily="34" charset="0"/>
                      </a:endParaRPr>
                    </a:p>
                  </a:txBody>
                  <a:tcPr marL="9525" marR="9525" marT="9525" marB="0" anchor="ctr"/>
                </a:tc>
                <a:tc hMerge="1">
                  <a:txBody>
                    <a:bodyPr/>
                    <a:lstStyle/>
                    <a:p>
                      <a:endParaRPr lang="en-GB"/>
                    </a:p>
                  </a:txBody>
                  <a:tcPr/>
                </a:tc>
                <a:tc hMerge="1">
                  <a:txBody>
                    <a:bodyPr/>
                    <a:lstStyle/>
                    <a:p>
                      <a:pPr algn="ctr" fontAlgn="ctr"/>
                      <a:endParaRPr lang="en-GB" sz="1100" b="0" i="0" u="none" strike="noStrike" dirty="0">
                        <a:solidFill>
                          <a:schemeClr val="tx1"/>
                        </a:solidFill>
                        <a:effectLst/>
                        <a:latin typeface="Calibri" panose="020F0502020204030204" pitchFamily="34" charset="0"/>
                      </a:endParaRPr>
                    </a:p>
                  </a:txBody>
                  <a:tcPr marL="9525" marR="9525" marT="9525" marB="0" anchor="ctr"/>
                </a:tc>
              </a:tr>
              <a:tr h="333550">
                <a:tc gridSpan="2">
                  <a:txBody>
                    <a:bodyPr/>
                    <a:lstStyle/>
                    <a:p>
                      <a:pPr algn="ctr" fontAlgn="ctr"/>
                      <a:r>
                        <a:rPr lang="en-GB" sz="1100" b="0" i="0" u="none" strike="noStrike" dirty="0" smtClean="0">
                          <a:solidFill>
                            <a:schemeClr val="tx1"/>
                          </a:solidFill>
                          <a:effectLst/>
                          <a:latin typeface="Calibri" panose="020F0502020204030204" pitchFamily="34" charset="0"/>
                        </a:rPr>
                        <a:t>380</a:t>
                      </a:r>
                      <a:endParaRPr lang="en-GB" sz="1100" b="0" i="0" u="none" strike="noStrike" dirty="0">
                        <a:solidFill>
                          <a:schemeClr val="tx1"/>
                        </a:solidFill>
                        <a:effectLst/>
                        <a:latin typeface="Calibri" panose="020F0502020204030204" pitchFamily="34" charset="0"/>
                      </a:endParaRPr>
                    </a:p>
                  </a:txBody>
                  <a:tcPr marL="9525" marR="9525" marT="9525" marB="0" anchor="ctr"/>
                </a:tc>
                <a:tc hMerge="1">
                  <a:txBody>
                    <a:bodyPr/>
                    <a:lstStyle/>
                    <a:p>
                      <a:endParaRPr lang="en-GB"/>
                    </a:p>
                  </a:txBody>
                  <a:tcPr/>
                </a:tc>
                <a:tc gridSpan="2">
                  <a:txBody>
                    <a:bodyPr/>
                    <a:lstStyle/>
                    <a:p>
                      <a:pPr algn="ctr" fontAlgn="ctr"/>
                      <a:r>
                        <a:rPr lang="en-GB" sz="1100" b="0" i="0" u="none" strike="noStrike" dirty="0" smtClean="0">
                          <a:solidFill>
                            <a:schemeClr val="tx1"/>
                          </a:solidFill>
                          <a:effectLst/>
                          <a:latin typeface="Calibri" panose="020F0502020204030204" pitchFamily="34" charset="0"/>
                        </a:rPr>
                        <a:t>0</a:t>
                      </a:r>
                      <a:endParaRPr lang="en-GB" sz="1100" b="0" i="0" u="none" strike="noStrike" dirty="0">
                        <a:solidFill>
                          <a:schemeClr val="tx1"/>
                        </a:solidFill>
                        <a:effectLst/>
                        <a:latin typeface="Calibri" panose="020F0502020204030204" pitchFamily="34" charset="0"/>
                      </a:endParaRPr>
                    </a:p>
                  </a:txBody>
                  <a:tcPr marL="9525" marR="9525" marT="9525" marB="0" anchor="ctr"/>
                </a:tc>
                <a:tc hMerge="1">
                  <a:txBody>
                    <a:bodyPr/>
                    <a:lstStyle/>
                    <a:p>
                      <a:endParaRPr lang="en-GB"/>
                    </a:p>
                  </a:txBody>
                  <a:tcPr/>
                </a:tc>
                <a:tc gridSpan="2">
                  <a:txBody>
                    <a:bodyPr/>
                    <a:lstStyle/>
                    <a:p>
                      <a:pPr algn="ctr" fontAlgn="ctr"/>
                      <a:r>
                        <a:rPr lang="en-GB" sz="1100" b="0" i="0" u="none" strike="noStrike" dirty="0" smtClean="0">
                          <a:solidFill>
                            <a:schemeClr val="tx1"/>
                          </a:solidFill>
                          <a:effectLst/>
                          <a:latin typeface="Calibri" panose="020F0502020204030204" pitchFamily="34" charset="0"/>
                        </a:rPr>
                        <a:t>333</a:t>
                      </a:r>
                      <a:endParaRPr lang="en-GB" sz="1100" b="0" i="0" u="none" strike="noStrike" dirty="0">
                        <a:solidFill>
                          <a:schemeClr val="tx1"/>
                        </a:solidFill>
                        <a:effectLst/>
                        <a:latin typeface="Calibri" panose="020F0502020204030204" pitchFamily="34" charset="0"/>
                      </a:endParaRPr>
                    </a:p>
                  </a:txBody>
                  <a:tcPr marL="9525" marR="9525" marT="9525" marB="0" anchor="ctr"/>
                </a:tc>
                <a:tc hMerge="1">
                  <a:txBody>
                    <a:bodyPr/>
                    <a:lstStyle/>
                    <a:p>
                      <a:endParaRPr lang="en-GB"/>
                    </a:p>
                  </a:txBody>
                  <a:tcPr/>
                </a:tc>
                <a:tc>
                  <a:txBody>
                    <a:bodyPr/>
                    <a:lstStyle/>
                    <a:p>
                      <a:pPr algn="ctr" fontAlgn="ctr"/>
                      <a:r>
                        <a:rPr lang="en-GB" sz="1100" b="0" i="0" u="none" strike="noStrike" dirty="0" smtClean="0">
                          <a:solidFill>
                            <a:schemeClr val="tx1"/>
                          </a:solidFill>
                          <a:effectLst/>
                          <a:latin typeface="Calibri" panose="020F0502020204030204" pitchFamily="34" charset="0"/>
                        </a:rPr>
                        <a:t>2</a:t>
                      </a:r>
                      <a:endParaRPr lang="en-GB" sz="1100" b="0" i="0" u="none" strike="noStrike" dirty="0">
                        <a:solidFill>
                          <a:schemeClr val="tx1"/>
                        </a:solidFill>
                        <a:effectLst/>
                        <a:latin typeface="Calibri" panose="020F0502020204030204" pitchFamily="34" charset="0"/>
                      </a:endParaRPr>
                    </a:p>
                  </a:txBody>
                  <a:tcPr marL="9525" marR="9525" marT="9525" marB="0" anchor="ctr"/>
                </a:tc>
              </a:tr>
              <a:tr h="333550">
                <a:tc gridSpan="7">
                  <a:txBody>
                    <a:bodyPr/>
                    <a:lstStyle/>
                    <a:p>
                      <a:pPr algn="ctr" fontAlgn="ctr"/>
                      <a:r>
                        <a:rPr lang="en-GB" sz="1100" b="1" i="0" u="none" strike="noStrike" dirty="0" smtClean="0">
                          <a:solidFill>
                            <a:schemeClr val="tx1"/>
                          </a:solidFill>
                          <a:effectLst/>
                          <a:latin typeface="Calibri" panose="020F0502020204030204" pitchFamily="34" charset="0"/>
                        </a:rPr>
                        <a:t>Contact Tracing</a:t>
                      </a:r>
                      <a:endParaRPr lang="en-GB" sz="1100" b="1" i="0" u="none" strike="noStrike" dirty="0">
                        <a:solidFill>
                          <a:schemeClr val="tx1"/>
                        </a:solidFill>
                        <a:effectLst/>
                        <a:latin typeface="Calibri" panose="020F0502020204030204" pitchFamily="34" charset="0"/>
                      </a:endParaRPr>
                    </a:p>
                  </a:txBody>
                  <a:tcPr marL="9525" marR="9525" marT="9525" marB="0" anchor="ctr"/>
                </a:tc>
                <a:tc hMerge="1">
                  <a:txBody>
                    <a:bodyPr/>
                    <a:lstStyle/>
                    <a:p>
                      <a:endParaRPr lang="en-GB"/>
                    </a:p>
                  </a:txBody>
                  <a:tcPr/>
                </a:tc>
                <a:tc hMerge="1">
                  <a:txBody>
                    <a:bodyPr/>
                    <a:lstStyle/>
                    <a:p>
                      <a:pPr algn="ctr" fontAlgn="ctr"/>
                      <a:endParaRPr lang="en-GB" sz="1100" b="0" i="0" u="none" strike="noStrike" dirty="0">
                        <a:solidFill>
                          <a:srgbClr val="FF0000"/>
                        </a:solidFill>
                        <a:effectLst/>
                        <a:latin typeface="Calibri" panose="020F0502020204030204" pitchFamily="34" charset="0"/>
                      </a:endParaRPr>
                    </a:p>
                  </a:txBody>
                  <a:tcPr marL="9525" marR="9525" marT="9525" marB="0" anchor="ctr"/>
                </a:tc>
                <a:tc hMerge="1">
                  <a:txBody>
                    <a:bodyPr/>
                    <a:lstStyle/>
                    <a:p>
                      <a:endParaRPr lang="en-GB"/>
                    </a:p>
                  </a:txBody>
                  <a:tcPr/>
                </a:tc>
                <a:tc hMerge="1">
                  <a:txBody>
                    <a:bodyPr/>
                    <a:lstStyle/>
                    <a:p>
                      <a:pPr algn="ctr" fontAlgn="ctr"/>
                      <a:endParaRPr lang="en-GB" sz="1100" b="0" i="0" u="none" strike="noStrike" dirty="0">
                        <a:solidFill>
                          <a:srgbClr val="FF0000"/>
                        </a:solidFill>
                        <a:effectLst/>
                        <a:latin typeface="Calibri" panose="020F0502020204030204" pitchFamily="34" charset="0"/>
                      </a:endParaRPr>
                    </a:p>
                  </a:txBody>
                  <a:tcPr marL="9525" marR="9525" marT="9525" marB="0" anchor="ctr"/>
                </a:tc>
                <a:tc hMerge="1">
                  <a:txBody>
                    <a:bodyPr/>
                    <a:lstStyle/>
                    <a:p>
                      <a:endParaRPr lang="en-GB"/>
                    </a:p>
                  </a:txBody>
                  <a:tcPr/>
                </a:tc>
                <a:tc hMerge="1">
                  <a:txBody>
                    <a:bodyPr/>
                    <a:lstStyle/>
                    <a:p>
                      <a:pPr algn="ctr" fontAlgn="ctr"/>
                      <a:endParaRPr lang="en-GB" sz="1100" b="0" i="0" u="none" strike="noStrike" dirty="0">
                        <a:solidFill>
                          <a:srgbClr val="FF0000"/>
                        </a:solidFill>
                        <a:effectLst/>
                        <a:latin typeface="Calibri" panose="020F0502020204030204" pitchFamily="34" charset="0"/>
                      </a:endParaRPr>
                    </a:p>
                  </a:txBody>
                  <a:tcPr marL="9525" marR="9525" marT="9525" marB="0" anchor="ctr"/>
                </a:tc>
              </a:tr>
              <a:tr h="333550">
                <a:tc gridSpan="2">
                  <a:txBody>
                    <a:bodyPr/>
                    <a:lstStyle/>
                    <a:p>
                      <a:pPr algn="ctr" fontAlgn="ctr"/>
                      <a:r>
                        <a:rPr lang="en-GB" sz="1100" b="0" i="0" u="none" strike="noStrike" dirty="0" smtClean="0">
                          <a:solidFill>
                            <a:schemeClr val="tx1"/>
                          </a:solidFill>
                          <a:effectLst/>
                          <a:latin typeface="Calibri" panose="020F0502020204030204" pitchFamily="34" charset="0"/>
                        </a:rPr>
                        <a:t>47</a:t>
                      </a:r>
                      <a:endParaRPr lang="en-GB" sz="1100" b="0" i="0" u="none" strike="noStrike" dirty="0">
                        <a:solidFill>
                          <a:schemeClr val="tx1"/>
                        </a:solidFill>
                        <a:effectLst/>
                        <a:latin typeface="Calibri" panose="020F0502020204030204" pitchFamily="34" charset="0"/>
                      </a:endParaRPr>
                    </a:p>
                  </a:txBody>
                  <a:tcPr marL="9525" marR="9525" marT="9525" marB="0" anchor="ctr"/>
                </a:tc>
                <a:tc hMerge="1">
                  <a:txBody>
                    <a:bodyPr/>
                    <a:lstStyle/>
                    <a:p>
                      <a:endParaRPr lang="en-GB"/>
                    </a:p>
                  </a:txBody>
                  <a:tcPr/>
                </a:tc>
                <a:tc gridSpan="2">
                  <a:txBody>
                    <a:bodyPr/>
                    <a:lstStyle/>
                    <a:p>
                      <a:pPr algn="ctr" fontAlgn="ctr"/>
                      <a:r>
                        <a:rPr lang="en-GB" sz="1100" b="0" i="0" u="none" strike="noStrike" dirty="0" smtClean="0">
                          <a:solidFill>
                            <a:schemeClr val="tx1"/>
                          </a:solidFill>
                          <a:effectLst/>
                          <a:latin typeface="Calibri" panose="020F0502020204030204" pitchFamily="34" charset="0"/>
                        </a:rPr>
                        <a:t>8</a:t>
                      </a:r>
                      <a:endParaRPr lang="en-GB" sz="1100" b="0" i="0" u="none" strike="noStrike" dirty="0">
                        <a:solidFill>
                          <a:schemeClr val="tx1"/>
                        </a:solidFill>
                        <a:effectLst/>
                        <a:latin typeface="Calibri" panose="020F0502020204030204" pitchFamily="34" charset="0"/>
                      </a:endParaRPr>
                    </a:p>
                  </a:txBody>
                  <a:tcPr marL="9525" marR="9525" marT="9525" marB="0" anchor="ctr"/>
                </a:tc>
                <a:tc hMerge="1">
                  <a:txBody>
                    <a:bodyPr/>
                    <a:lstStyle/>
                    <a:p>
                      <a:endParaRPr lang="en-GB"/>
                    </a:p>
                  </a:txBody>
                  <a:tcPr/>
                </a:tc>
                <a:tc gridSpan="2">
                  <a:txBody>
                    <a:bodyPr/>
                    <a:lstStyle/>
                    <a:p>
                      <a:pPr algn="ctr" fontAlgn="ctr"/>
                      <a:r>
                        <a:rPr lang="en-GB" sz="1100" b="0" i="0" u="none" strike="noStrike" dirty="0" smtClean="0">
                          <a:solidFill>
                            <a:schemeClr val="tx1"/>
                          </a:solidFill>
                          <a:effectLst/>
                          <a:latin typeface="Calibri" panose="020F0502020204030204" pitchFamily="34" charset="0"/>
                        </a:rPr>
                        <a:t>21</a:t>
                      </a:r>
                      <a:endParaRPr lang="en-GB" sz="1100" b="0" i="0" u="none" strike="noStrike" dirty="0">
                        <a:solidFill>
                          <a:schemeClr val="tx1"/>
                        </a:solidFill>
                        <a:effectLst/>
                        <a:latin typeface="Calibri" panose="020F0502020204030204" pitchFamily="34" charset="0"/>
                      </a:endParaRPr>
                    </a:p>
                  </a:txBody>
                  <a:tcPr marL="9525" marR="9525" marT="9525" marB="0" anchor="ctr"/>
                </a:tc>
                <a:tc hMerge="1">
                  <a:txBody>
                    <a:bodyPr/>
                    <a:lstStyle/>
                    <a:p>
                      <a:endParaRPr lang="en-GB"/>
                    </a:p>
                  </a:txBody>
                  <a:tcPr/>
                </a:tc>
                <a:tc>
                  <a:txBody>
                    <a:bodyPr/>
                    <a:lstStyle/>
                    <a:p>
                      <a:pPr algn="ctr" fontAlgn="ctr"/>
                      <a:r>
                        <a:rPr lang="en-GB" sz="1100" b="0" i="0" u="none" strike="noStrike" dirty="0" smtClean="0">
                          <a:solidFill>
                            <a:schemeClr val="tx1"/>
                          </a:solidFill>
                          <a:effectLst/>
                          <a:latin typeface="Calibri" panose="020F0502020204030204" pitchFamily="34" charset="0"/>
                        </a:rPr>
                        <a:t>0</a:t>
                      </a:r>
                      <a:endParaRPr lang="en-GB" sz="1100" b="0" i="0" u="none" strike="noStrike" dirty="0">
                        <a:solidFill>
                          <a:schemeClr val="tx1"/>
                        </a:solidFill>
                        <a:effectLst/>
                        <a:latin typeface="Calibri" panose="020F0502020204030204" pitchFamily="34" charset="0"/>
                      </a:endParaRPr>
                    </a:p>
                  </a:txBody>
                  <a:tcPr marL="9525" marR="9525" marT="9525" marB="0" anchor="ctr"/>
                </a:tc>
              </a:tr>
              <a:tr h="333550">
                <a:tc gridSpan="7">
                  <a:txBody>
                    <a:bodyPr/>
                    <a:lstStyle/>
                    <a:p>
                      <a:pPr algn="ctr" fontAlgn="ctr"/>
                      <a:r>
                        <a:rPr lang="en-GB" sz="1100" b="1" i="1" u="none" strike="noStrike" dirty="0" smtClean="0">
                          <a:solidFill>
                            <a:schemeClr val="tx1"/>
                          </a:solidFill>
                          <a:effectLst/>
                          <a:latin typeface="Calibri" panose="020F0502020204030204" pitchFamily="34" charset="0"/>
                        </a:rPr>
                        <a:t>Other:</a:t>
                      </a:r>
                      <a:r>
                        <a:rPr lang="en-GB" sz="1100" b="1" i="1" u="none" strike="noStrike" baseline="0" dirty="0" smtClean="0">
                          <a:solidFill>
                            <a:schemeClr val="tx1"/>
                          </a:solidFill>
                          <a:effectLst/>
                          <a:latin typeface="Calibri" panose="020F0502020204030204" pitchFamily="34" charset="0"/>
                        </a:rPr>
                        <a:t> Locally Arranged Tests</a:t>
                      </a:r>
                      <a:endParaRPr lang="en-GB" sz="1100" b="1" i="1" u="none" strike="noStrike" dirty="0">
                        <a:solidFill>
                          <a:schemeClr val="tx1"/>
                        </a:solidFill>
                        <a:effectLst/>
                        <a:latin typeface="Calibri" panose="020F0502020204030204" pitchFamily="34" charset="0"/>
                      </a:endParaRPr>
                    </a:p>
                  </a:txBody>
                  <a:tcPr marL="9525" marR="9525" marT="9525" marB="0" anchor="ctr"/>
                </a:tc>
                <a:tc hMerge="1">
                  <a:txBody>
                    <a:bodyPr/>
                    <a:lstStyle/>
                    <a:p>
                      <a:endParaRPr lang="en-GB"/>
                    </a:p>
                  </a:txBody>
                  <a:tcPr/>
                </a:tc>
                <a:tc hMerge="1">
                  <a:txBody>
                    <a:bodyPr/>
                    <a:lstStyle/>
                    <a:p>
                      <a:pPr algn="ctr" fontAlgn="ctr"/>
                      <a:endParaRPr lang="en-GB" sz="1100" b="0" i="0" u="none" strike="noStrike" dirty="0">
                        <a:solidFill>
                          <a:schemeClr val="tx1"/>
                        </a:solidFill>
                        <a:effectLst/>
                        <a:latin typeface="Calibri" panose="020F0502020204030204" pitchFamily="34" charset="0"/>
                      </a:endParaRPr>
                    </a:p>
                  </a:txBody>
                  <a:tcPr marL="9525" marR="9525" marT="9525" marB="0" anchor="ctr"/>
                </a:tc>
                <a:tc hMerge="1">
                  <a:txBody>
                    <a:bodyPr/>
                    <a:lstStyle/>
                    <a:p>
                      <a:endParaRPr lang="en-GB"/>
                    </a:p>
                  </a:txBody>
                  <a:tcPr/>
                </a:tc>
                <a:tc hMerge="1">
                  <a:txBody>
                    <a:bodyPr/>
                    <a:lstStyle/>
                    <a:p>
                      <a:pPr algn="ctr" fontAlgn="ctr"/>
                      <a:endParaRPr lang="en-GB" sz="1100" b="0" i="0" u="none" strike="noStrike" dirty="0">
                        <a:solidFill>
                          <a:schemeClr val="tx1"/>
                        </a:solidFill>
                        <a:effectLst/>
                        <a:latin typeface="Calibri" panose="020F0502020204030204" pitchFamily="34" charset="0"/>
                      </a:endParaRPr>
                    </a:p>
                  </a:txBody>
                  <a:tcPr marL="9525" marR="9525" marT="9525" marB="0" anchor="ctr"/>
                </a:tc>
                <a:tc hMerge="1">
                  <a:txBody>
                    <a:bodyPr/>
                    <a:lstStyle/>
                    <a:p>
                      <a:endParaRPr lang="en-GB"/>
                    </a:p>
                  </a:txBody>
                  <a:tcPr/>
                </a:tc>
                <a:tc hMerge="1">
                  <a:txBody>
                    <a:bodyPr/>
                    <a:lstStyle/>
                    <a:p>
                      <a:pPr algn="ctr" fontAlgn="ctr"/>
                      <a:endParaRPr lang="en-GB" sz="1100" b="0" i="0" u="none" strike="noStrike" dirty="0">
                        <a:solidFill>
                          <a:schemeClr val="tx1"/>
                        </a:solidFill>
                        <a:effectLst/>
                        <a:latin typeface="Calibri" panose="020F0502020204030204" pitchFamily="34" charset="0"/>
                      </a:endParaRPr>
                    </a:p>
                  </a:txBody>
                  <a:tcPr marL="9525" marR="9525" marT="9525" marB="0" anchor="ctr"/>
                </a:tc>
              </a:tr>
              <a:tr h="333550">
                <a:tc>
                  <a:txBody>
                    <a:bodyPr/>
                    <a:lstStyle/>
                    <a:p>
                      <a:pPr algn="ctr" fontAlgn="ctr"/>
                      <a:r>
                        <a:rPr lang="en-GB" sz="1100" b="0" i="0" u="none" strike="noStrike" smtClean="0">
                          <a:solidFill>
                            <a:schemeClr val="tx1"/>
                          </a:solidFill>
                          <a:effectLst/>
                          <a:latin typeface="Calibri" panose="020F0502020204030204" pitchFamily="34" charset="0"/>
                        </a:rPr>
                        <a:t>767</a:t>
                      </a:r>
                      <a:endParaRPr lang="en-GB" sz="1100" b="0" i="0" u="none" strike="noStrike" dirty="0">
                        <a:solidFill>
                          <a:schemeClr val="tx1"/>
                        </a:solidFill>
                        <a:effectLst/>
                        <a:latin typeface="Calibri" panose="020F0502020204030204" pitchFamily="34" charset="0"/>
                      </a:endParaRPr>
                    </a:p>
                  </a:txBody>
                  <a:tcPr marL="9525" marR="9525" marT="9525" marB="0" anchor="ctr"/>
                </a:tc>
                <a:tc gridSpan="2">
                  <a:txBody>
                    <a:bodyPr/>
                    <a:lstStyle/>
                    <a:p>
                      <a:pPr algn="ctr" fontAlgn="ctr"/>
                      <a:r>
                        <a:rPr lang="en-GB" sz="1100" b="0" i="0" u="none" strike="noStrike" dirty="0" smtClean="0">
                          <a:solidFill>
                            <a:schemeClr val="tx1"/>
                          </a:solidFill>
                          <a:effectLst/>
                          <a:latin typeface="Calibri" panose="020F0502020204030204" pitchFamily="34" charset="0"/>
                        </a:rPr>
                        <a:t>61</a:t>
                      </a:r>
                      <a:endParaRPr lang="en-GB" sz="1100" b="0" i="0" u="none" strike="noStrike" dirty="0">
                        <a:solidFill>
                          <a:schemeClr val="tx1"/>
                        </a:solidFill>
                        <a:effectLst/>
                        <a:latin typeface="Calibri" panose="020F0502020204030204" pitchFamily="34" charset="0"/>
                      </a:endParaRPr>
                    </a:p>
                  </a:txBody>
                  <a:tcPr marL="9525" marR="9525" marT="9525" marB="0" anchor="ctr"/>
                </a:tc>
                <a:tc hMerge="1">
                  <a:txBody>
                    <a:bodyPr/>
                    <a:lstStyle/>
                    <a:p>
                      <a:endParaRPr lang="en-GB"/>
                    </a:p>
                  </a:txBody>
                  <a:tcPr/>
                </a:tc>
                <a:tc gridSpan="2">
                  <a:txBody>
                    <a:bodyPr/>
                    <a:lstStyle/>
                    <a:p>
                      <a:pPr algn="ctr" fontAlgn="ctr"/>
                      <a:r>
                        <a:rPr lang="en-GB" sz="1100" b="0" i="0" u="none" strike="noStrike" dirty="0" smtClean="0">
                          <a:solidFill>
                            <a:schemeClr val="tx1"/>
                          </a:solidFill>
                          <a:effectLst/>
                          <a:latin typeface="Calibri" panose="020F0502020204030204" pitchFamily="34" charset="0"/>
                        </a:rPr>
                        <a:t>702</a:t>
                      </a:r>
                      <a:endParaRPr lang="en-GB" sz="1100" b="0" i="0" u="none" strike="noStrike" dirty="0">
                        <a:solidFill>
                          <a:schemeClr val="tx1"/>
                        </a:solidFill>
                        <a:effectLst/>
                        <a:latin typeface="Calibri" panose="020F0502020204030204" pitchFamily="34" charset="0"/>
                      </a:endParaRPr>
                    </a:p>
                  </a:txBody>
                  <a:tcPr marL="9525" marR="9525" marT="9525" marB="0" anchor="ctr"/>
                </a:tc>
                <a:tc hMerge="1">
                  <a:txBody>
                    <a:bodyPr/>
                    <a:lstStyle/>
                    <a:p>
                      <a:endParaRPr lang="en-GB"/>
                    </a:p>
                  </a:txBody>
                  <a:tcPr/>
                </a:tc>
                <a:tc gridSpan="2">
                  <a:txBody>
                    <a:bodyPr/>
                    <a:lstStyle/>
                    <a:p>
                      <a:pPr algn="ctr" fontAlgn="ctr"/>
                      <a:r>
                        <a:rPr lang="en-GB" sz="1100" b="0" i="0" u="none" strike="noStrike" dirty="0" smtClean="0">
                          <a:solidFill>
                            <a:schemeClr val="tx1"/>
                          </a:solidFill>
                          <a:effectLst/>
                          <a:latin typeface="Calibri" panose="020F0502020204030204" pitchFamily="34" charset="0"/>
                        </a:rPr>
                        <a:t>3</a:t>
                      </a:r>
                      <a:endParaRPr lang="en-GB" sz="1100" b="0" i="0" u="none" strike="noStrike" dirty="0">
                        <a:solidFill>
                          <a:schemeClr val="tx1"/>
                        </a:solidFill>
                        <a:effectLst/>
                        <a:latin typeface="Calibri" panose="020F0502020204030204" pitchFamily="34" charset="0"/>
                      </a:endParaRPr>
                    </a:p>
                  </a:txBody>
                  <a:tcPr marL="9525" marR="9525" marT="9525" marB="0" anchor="ctr"/>
                </a:tc>
                <a:tc hMerge="1">
                  <a:txBody>
                    <a:bodyPr/>
                    <a:lstStyle/>
                    <a:p>
                      <a:endParaRPr lang="en-GB"/>
                    </a:p>
                  </a:txBody>
                  <a:tcPr/>
                </a:tc>
              </a:tr>
            </a:tbl>
          </a:graphicData>
        </a:graphic>
      </p:graphicFrame>
      <p:sp>
        <p:nvSpPr>
          <p:cNvPr id="2" name="TextBox 1"/>
          <p:cNvSpPr txBox="1"/>
          <p:nvPr/>
        </p:nvSpPr>
        <p:spPr>
          <a:xfrm>
            <a:off x="7628218" y="4626385"/>
            <a:ext cx="4181524" cy="1954381"/>
          </a:xfrm>
          <a:prstGeom prst="rect">
            <a:avLst/>
          </a:prstGeom>
          <a:noFill/>
        </p:spPr>
        <p:txBody>
          <a:bodyPr wrap="square" rtlCol="0">
            <a:spAutoFit/>
          </a:bodyPr>
          <a:lstStyle/>
          <a:p>
            <a:pPr algn="just"/>
            <a:r>
              <a:rPr lang="en-GB" sz="800" i="1" dirty="0" smtClean="0"/>
              <a:t>Locally arranged tests may refer to Divisional arrangements, self arranged tests or those arranged by the NHS. </a:t>
            </a:r>
          </a:p>
          <a:p>
            <a:pPr algn="just"/>
            <a:endParaRPr lang="en-GB" sz="800" i="1" dirty="0"/>
          </a:p>
          <a:p>
            <a:pPr algn="just"/>
            <a:r>
              <a:rPr lang="en-GB" sz="800" i="1" dirty="0" smtClean="0"/>
              <a:t>*Work </a:t>
            </a:r>
            <a:r>
              <a:rPr lang="en-GB" sz="800" i="1" dirty="0"/>
              <a:t>has been </a:t>
            </a:r>
            <a:r>
              <a:rPr lang="en-GB" sz="800" i="1" dirty="0" smtClean="0"/>
              <a:t>undertaken resulting in some duplication </a:t>
            </a:r>
            <a:r>
              <a:rPr lang="en-GB" sz="800" i="1" dirty="0"/>
              <a:t>of results </a:t>
            </a:r>
            <a:r>
              <a:rPr lang="en-GB" sz="800" i="1" dirty="0" smtClean="0"/>
              <a:t>being corrected which has resulted </a:t>
            </a:r>
            <a:r>
              <a:rPr lang="en-GB" sz="800" i="1" dirty="0"/>
              <a:t>in a drop, </a:t>
            </a:r>
            <a:r>
              <a:rPr lang="en-GB" sz="800" i="1" dirty="0" smtClean="0"/>
              <a:t>particularly with regards to self referral reporting data, of </a:t>
            </a:r>
            <a:r>
              <a:rPr lang="en-GB" sz="800" i="1" dirty="0"/>
              <a:t>positive and some negative </a:t>
            </a:r>
            <a:r>
              <a:rPr lang="en-GB" sz="800" i="1" dirty="0" smtClean="0"/>
              <a:t>cases.</a:t>
            </a:r>
          </a:p>
          <a:p>
            <a:pPr algn="just"/>
            <a:endParaRPr lang="en-GB" sz="800" i="1" dirty="0"/>
          </a:p>
          <a:p>
            <a:pPr algn="just"/>
            <a:r>
              <a:rPr lang="en-GB" sz="800" i="1" dirty="0"/>
              <a:t>*Please note that individuals who are 'traced' are not always deemed suitable for testing and suitability is determined by the NHS. These tests are not arranged by Police Scotland. For those who have been tested within Phase 3, we have recorded the result accordingly. </a:t>
            </a:r>
            <a:endParaRPr lang="en-GB" sz="800" i="1" dirty="0" smtClean="0"/>
          </a:p>
          <a:p>
            <a:pPr algn="just"/>
            <a:endParaRPr lang="en-GB" sz="800" dirty="0"/>
          </a:p>
          <a:p>
            <a:pPr algn="just"/>
            <a:r>
              <a:rPr lang="en-GB" sz="800" dirty="0" smtClean="0"/>
              <a:t>*Please note Testing </a:t>
            </a:r>
            <a:r>
              <a:rPr lang="en-GB" sz="800" dirty="0"/>
              <a:t>D</a:t>
            </a:r>
            <a:r>
              <a:rPr lang="en-GB" sz="800" dirty="0" smtClean="0"/>
              <a:t>ata is now being reported weekly. The last Testing data report was received on 14</a:t>
            </a:r>
            <a:r>
              <a:rPr lang="en-GB" sz="800" baseline="30000" dirty="0" smtClean="0"/>
              <a:t>th</a:t>
            </a:r>
            <a:r>
              <a:rPr lang="en-GB" sz="800" dirty="0" smtClean="0"/>
              <a:t> September 2020 and includes tests arranged up to and including 16</a:t>
            </a:r>
            <a:r>
              <a:rPr lang="en-GB" sz="800" baseline="30000" dirty="0" smtClean="0"/>
              <a:t>th</a:t>
            </a:r>
            <a:r>
              <a:rPr lang="en-GB" sz="800" dirty="0" smtClean="0"/>
              <a:t> September 2020. </a:t>
            </a:r>
          </a:p>
          <a:p>
            <a:endParaRPr lang="en-GB" sz="900" i="1" dirty="0"/>
          </a:p>
        </p:txBody>
      </p:sp>
      <p:graphicFrame>
        <p:nvGraphicFramePr>
          <p:cNvPr id="14" name="Chart 13"/>
          <p:cNvGraphicFramePr>
            <a:graphicFrameLocks/>
          </p:cNvGraphicFramePr>
          <p:nvPr>
            <p:extLst>
              <p:ext uri="{D42A27DB-BD31-4B8C-83A1-F6EECF244321}">
                <p14:modId xmlns:p14="http://schemas.microsoft.com/office/powerpoint/2010/main" val="1870961541"/>
              </p:ext>
            </p:extLst>
          </p:nvPr>
        </p:nvGraphicFramePr>
        <p:xfrm>
          <a:off x="216756" y="688508"/>
          <a:ext cx="6930494" cy="292523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Chart 15"/>
          <p:cNvGraphicFramePr>
            <a:graphicFrameLocks/>
          </p:cNvGraphicFramePr>
          <p:nvPr>
            <p:extLst>
              <p:ext uri="{D42A27DB-BD31-4B8C-83A1-F6EECF244321}">
                <p14:modId xmlns:p14="http://schemas.microsoft.com/office/powerpoint/2010/main" val="3188395832"/>
              </p:ext>
            </p:extLst>
          </p:nvPr>
        </p:nvGraphicFramePr>
        <p:xfrm>
          <a:off x="216756" y="3741639"/>
          <a:ext cx="6930494" cy="284455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834670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0" y="0"/>
            <a:ext cx="12191999" cy="646331"/>
          </a:xfrm>
          <a:prstGeom prst="rect">
            <a:avLst/>
          </a:prstGeom>
          <a:solidFill>
            <a:srgbClr val="00B0F0"/>
          </a:solidFill>
        </p:spPr>
        <p:txBody>
          <a:bodyPr wrap="square" rtlCol="0" anchor="ctr">
            <a:spAutoFit/>
          </a:bodyPr>
          <a:lstStyle/>
          <a:p>
            <a:pPr algn="ctr"/>
            <a:endParaRPr lang="en-GB" sz="800" b="1" dirty="0" smtClean="0">
              <a:solidFill>
                <a:prstClr val="white"/>
              </a:solidFill>
            </a:endParaRPr>
          </a:p>
          <a:p>
            <a:pPr algn="ctr"/>
            <a:r>
              <a:rPr lang="en-GB" sz="2000" b="1" dirty="0" smtClean="0">
                <a:solidFill>
                  <a:prstClr val="white"/>
                </a:solidFill>
              </a:rPr>
              <a:t>Custody Volume</a:t>
            </a:r>
          </a:p>
          <a:p>
            <a:pPr algn="ctr"/>
            <a:endParaRPr lang="en-GB" sz="800" b="1" dirty="0">
              <a:solidFill>
                <a:prstClr val="white"/>
              </a:solidFill>
            </a:endParaRPr>
          </a:p>
        </p:txBody>
      </p:sp>
      <p:pic>
        <p:nvPicPr>
          <p:cNvPr id="18" name="Picture 1" descr="image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4270" y="47596"/>
            <a:ext cx="1619974" cy="543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25"/>
          <p:cNvSpPr/>
          <p:nvPr/>
        </p:nvSpPr>
        <p:spPr>
          <a:xfrm>
            <a:off x="551937" y="1624225"/>
            <a:ext cx="11096366" cy="4710177"/>
          </a:xfrm>
          <a:prstGeom prst="rect">
            <a:avLst/>
          </a:prstGeom>
          <a:no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9" name="TextBox 26"/>
          <p:cNvSpPr txBox="1"/>
          <p:nvPr/>
        </p:nvSpPr>
        <p:spPr>
          <a:xfrm>
            <a:off x="1582883" y="6567076"/>
            <a:ext cx="8837408"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dirty="0" smtClean="0">
                <a:solidFill>
                  <a:prstClr val="white">
                    <a:lumMod val="65000"/>
                  </a:prstClr>
                </a:solidFill>
              </a:rPr>
              <a:t>No figures should be considered as Official Police Statistics. These may not yet have been verified or validated.</a:t>
            </a:r>
            <a:endParaRPr lang="en-GB" sz="1400" dirty="0">
              <a:solidFill>
                <a:prstClr val="white">
                  <a:lumMod val="65000"/>
                </a:prstClr>
              </a:solidFill>
            </a:endParaRPr>
          </a:p>
        </p:txBody>
      </p:sp>
      <p:sp>
        <p:nvSpPr>
          <p:cNvPr id="23" name="Footer Placeholder 1"/>
          <p:cNvSpPr>
            <a:spLocks noGrp="1"/>
          </p:cNvSpPr>
          <p:nvPr>
            <p:ph type="ftr" sz="quarter" idx="11"/>
          </p:nvPr>
        </p:nvSpPr>
        <p:spPr>
          <a:xfrm>
            <a:off x="11196310" y="6454539"/>
            <a:ext cx="995689" cy="365125"/>
          </a:xfrm>
        </p:spPr>
        <p:txBody>
          <a:bodyPr/>
          <a:lstStyle/>
          <a:p>
            <a:r>
              <a:rPr lang="en-GB" sz="1400" smtClean="0">
                <a:solidFill>
                  <a:schemeClr val="bg2">
                    <a:lumMod val="75000"/>
                  </a:schemeClr>
                </a:solidFill>
              </a:rPr>
              <a:t>
OFFICIAL</a:t>
            </a:r>
            <a:endParaRPr lang="en-GB" sz="1400" dirty="0">
              <a:solidFill>
                <a:schemeClr val="bg2">
                  <a:lumMod val="75000"/>
                </a:schemeClr>
              </a:solidFill>
            </a:endParaRPr>
          </a:p>
        </p:txBody>
      </p:sp>
      <p:sp>
        <p:nvSpPr>
          <p:cNvPr id="2" name="TextBox 1"/>
          <p:cNvSpPr txBox="1"/>
          <p:nvPr/>
        </p:nvSpPr>
        <p:spPr>
          <a:xfrm>
            <a:off x="551937" y="922638"/>
            <a:ext cx="11096366" cy="461665"/>
          </a:xfrm>
          <a:prstGeom prst="rect">
            <a:avLst/>
          </a:prstGeom>
          <a:noFill/>
        </p:spPr>
        <p:txBody>
          <a:bodyPr wrap="square" rtlCol="0">
            <a:spAutoFit/>
          </a:bodyPr>
          <a:lstStyle/>
          <a:p>
            <a:r>
              <a:rPr lang="en-GB" sz="1200" dirty="0" smtClean="0"/>
              <a:t>The below line graph displays the total custody volume over time. The number of custodies fell on the approach to ‘lockdown’, reaching their lowest level on 29</a:t>
            </a:r>
            <a:r>
              <a:rPr lang="en-GB" sz="1200" baseline="30000" dirty="0" smtClean="0"/>
              <a:t>th</a:t>
            </a:r>
            <a:r>
              <a:rPr lang="en-GB" sz="1200" dirty="0" smtClean="0"/>
              <a:t> March. Since that date Custodies have steadily increased and now show a consistent pattern. </a:t>
            </a:r>
            <a:endParaRPr lang="en-GB" sz="1200" dirty="0"/>
          </a:p>
        </p:txBody>
      </p:sp>
      <p:graphicFrame>
        <p:nvGraphicFramePr>
          <p:cNvPr id="10" name="Chart 9"/>
          <p:cNvGraphicFramePr>
            <a:graphicFrameLocks/>
          </p:cNvGraphicFramePr>
          <p:nvPr>
            <p:extLst>
              <p:ext uri="{D42A27DB-BD31-4B8C-83A1-F6EECF244321}">
                <p14:modId xmlns:p14="http://schemas.microsoft.com/office/powerpoint/2010/main" val="3733828968"/>
              </p:ext>
            </p:extLst>
          </p:nvPr>
        </p:nvGraphicFramePr>
        <p:xfrm>
          <a:off x="551937" y="1660610"/>
          <a:ext cx="11201400" cy="457993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067354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a:stretch>
            <a:fillRect/>
          </a:stretch>
        </p:blipFill>
        <p:spPr>
          <a:xfrm>
            <a:off x="8417355" y="1455697"/>
            <a:ext cx="2154229" cy="2000999"/>
          </a:xfrm>
          <a:prstGeom prst="rect">
            <a:avLst/>
          </a:prstGeom>
        </p:spPr>
      </p:pic>
      <p:grpSp>
        <p:nvGrpSpPr>
          <p:cNvPr id="3" name="Group 2"/>
          <p:cNvGrpSpPr/>
          <p:nvPr/>
        </p:nvGrpSpPr>
        <p:grpSpPr>
          <a:xfrm>
            <a:off x="61824" y="77317"/>
            <a:ext cx="3976776" cy="2501865"/>
            <a:chOff x="8577367" y="3965576"/>
            <a:chExt cx="3552824" cy="2786500"/>
          </a:xfrm>
        </p:grpSpPr>
        <p:grpSp>
          <p:nvGrpSpPr>
            <p:cNvPr id="4" name="Group 3"/>
            <p:cNvGrpSpPr/>
            <p:nvPr/>
          </p:nvGrpSpPr>
          <p:grpSpPr>
            <a:xfrm>
              <a:off x="8577367" y="3965576"/>
              <a:ext cx="3552824" cy="2786500"/>
              <a:chOff x="70835" y="4655345"/>
              <a:chExt cx="4484791" cy="2111215"/>
            </a:xfrm>
          </p:grpSpPr>
          <p:sp>
            <p:nvSpPr>
              <p:cNvPr id="7" name="Rectangle 6"/>
              <p:cNvSpPr/>
              <p:nvPr/>
            </p:nvSpPr>
            <p:spPr>
              <a:xfrm>
                <a:off x="70835" y="4655345"/>
                <a:ext cx="4484791" cy="2111215"/>
              </a:xfrm>
              <a:prstGeom prst="rect">
                <a:avLst/>
              </a:prstGeom>
              <a:noFill/>
              <a:ln w="38100">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600" dirty="0">
                  <a:solidFill>
                    <a:prstClr val="black"/>
                  </a:solidFill>
                </a:endParaRPr>
              </a:p>
            </p:txBody>
          </p:sp>
          <p:sp>
            <p:nvSpPr>
              <p:cNvPr id="8" name="Rectangle 7"/>
              <p:cNvSpPr/>
              <p:nvPr/>
            </p:nvSpPr>
            <p:spPr>
              <a:xfrm>
                <a:off x="1040214" y="4671053"/>
                <a:ext cx="2534116" cy="355474"/>
              </a:xfrm>
              <a:prstGeom prst="rect">
                <a:avLst/>
              </a:prstGeom>
              <a:ln>
                <a:noFill/>
              </a:ln>
            </p:spPr>
            <p:txBody>
              <a:bodyPr wrap="square">
                <a:spAutoFit/>
              </a:bodyPr>
              <a:lstStyle/>
              <a:p>
                <a:pPr marL="448310" indent="-448310" algn="ctr"/>
                <a:r>
                  <a:rPr lang="en-GB" sz="1400" b="1" dirty="0" smtClean="0">
                    <a:solidFill>
                      <a:srgbClr val="660066"/>
                    </a:solidFill>
                    <a:ea typeface="Calibri" panose="020F0502020204030204" pitchFamily="34" charset="0"/>
                    <a:cs typeface="Times New Roman" panose="02020603050405020304" pitchFamily="18" charset="0"/>
                  </a:rPr>
                  <a:t>Service Centre Demand</a:t>
                </a:r>
                <a:endParaRPr lang="en-GB" sz="1400" b="1" dirty="0">
                  <a:solidFill>
                    <a:srgbClr val="660066"/>
                  </a:solidFill>
                  <a:ea typeface="Calibri" panose="020F0502020204030204" pitchFamily="34" charset="0"/>
                  <a:cs typeface="Times New Roman" panose="02020603050405020304" pitchFamily="18" charset="0"/>
                </a:endParaRPr>
              </a:p>
            </p:txBody>
          </p:sp>
        </p:grpSp>
        <p:sp>
          <p:nvSpPr>
            <p:cNvPr id="6" name="TextBox 5"/>
            <p:cNvSpPr txBox="1"/>
            <p:nvPr/>
          </p:nvSpPr>
          <p:spPr>
            <a:xfrm>
              <a:off x="8629980" y="4529971"/>
              <a:ext cx="3377925" cy="826683"/>
            </a:xfrm>
            <a:prstGeom prst="rect">
              <a:avLst/>
            </a:prstGeom>
            <a:noFill/>
          </p:spPr>
          <p:txBody>
            <a:bodyPr wrap="square" rtlCol="0">
              <a:spAutoFit/>
            </a:bodyPr>
            <a:lstStyle/>
            <a:p>
              <a:endParaRPr lang="en-GB" sz="1000" dirty="0" smtClean="0"/>
            </a:p>
            <a:p>
              <a:r>
                <a:rPr lang="en-GB" sz="1000" dirty="0" smtClean="0"/>
                <a:t>The volume of 101 calls answered have remained relatively static over the course of this week. The volume of 999 calls showed an increase over the weekend and thereafter reduced at the end of the week.</a:t>
              </a:r>
            </a:p>
          </p:txBody>
        </p:sp>
      </p:grpSp>
      <p:grpSp>
        <p:nvGrpSpPr>
          <p:cNvPr id="19" name="Group 18"/>
          <p:cNvGrpSpPr/>
          <p:nvPr/>
        </p:nvGrpSpPr>
        <p:grpSpPr>
          <a:xfrm>
            <a:off x="61823" y="2671311"/>
            <a:ext cx="3966928" cy="2437576"/>
            <a:chOff x="70836" y="3677611"/>
            <a:chExt cx="4475058" cy="3090446"/>
          </a:xfrm>
        </p:grpSpPr>
        <p:grpSp>
          <p:nvGrpSpPr>
            <p:cNvPr id="20" name="Group 19"/>
            <p:cNvGrpSpPr/>
            <p:nvPr/>
          </p:nvGrpSpPr>
          <p:grpSpPr>
            <a:xfrm>
              <a:off x="70836" y="3677611"/>
              <a:ext cx="4475058" cy="3090446"/>
              <a:chOff x="70835" y="4655345"/>
              <a:chExt cx="4484791" cy="2111215"/>
            </a:xfrm>
          </p:grpSpPr>
          <p:sp>
            <p:nvSpPr>
              <p:cNvPr id="25" name="Rectangle 24"/>
              <p:cNvSpPr/>
              <p:nvPr/>
            </p:nvSpPr>
            <p:spPr>
              <a:xfrm>
                <a:off x="70835" y="4655345"/>
                <a:ext cx="4484791" cy="2111215"/>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600" dirty="0">
                  <a:solidFill>
                    <a:prstClr val="black"/>
                  </a:solidFill>
                </a:endParaRPr>
              </a:p>
            </p:txBody>
          </p:sp>
          <p:sp>
            <p:nvSpPr>
              <p:cNvPr id="26" name="Rectangle 25"/>
              <p:cNvSpPr/>
              <p:nvPr/>
            </p:nvSpPr>
            <p:spPr>
              <a:xfrm>
                <a:off x="1630062" y="4672288"/>
                <a:ext cx="1465375" cy="210256"/>
              </a:xfrm>
              <a:prstGeom prst="rect">
                <a:avLst/>
              </a:prstGeom>
            </p:spPr>
            <p:txBody>
              <a:bodyPr wrap="none">
                <a:spAutoFit/>
              </a:bodyPr>
              <a:lstStyle/>
              <a:p>
                <a:pPr marL="448310" indent="-448310"/>
                <a:r>
                  <a:rPr lang="en-GB" sz="1400" b="1" dirty="0" smtClean="0">
                    <a:solidFill>
                      <a:srgbClr val="7030A0"/>
                    </a:solidFill>
                    <a:ea typeface="Calibri" panose="020F0502020204030204" pitchFamily="34" charset="0"/>
                    <a:cs typeface="Times New Roman" panose="02020603050405020304" pitchFamily="18" charset="0"/>
                  </a:rPr>
                  <a:t>Incident Demand</a:t>
                </a:r>
                <a:endParaRPr lang="en-GB" sz="1400" b="1" dirty="0">
                  <a:solidFill>
                    <a:srgbClr val="7030A0"/>
                  </a:solidFill>
                  <a:ea typeface="Calibri" panose="020F0502020204030204" pitchFamily="34" charset="0"/>
                  <a:cs typeface="Times New Roman" panose="02020603050405020304" pitchFamily="18" charset="0"/>
                </a:endParaRPr>
              </a:p>
            </p:txBody>
          </p:sp>
        </p:grpSp>
        <p:sp>
          <p:nvSpPr>
            <p:cNvPr id="21" name="TextBox 20"/>
            <p:cNvSpPr txBox="1"/>
            <p:nvPr/>
          </p:nvSpPr>
          <p:spPr>
            <a:xfrm>
              <a:off x="137107" y="4031866"/>
              <a:ext cx="3302424" cy="224703"/>
            </a:xfrm>
            <a:prstGeom prst="rect">
              <a:avLst/>
            </a:prstGeom>
            <a:noFill/>
          </p:spPr>
          <p:txBody>
            <a:bodyPr wrap="square" rtlCol="0">
              <a:spAutoFit/>
            </a:bodyPr>
            <a:lstStyle/>
            <a:p>
              <a:r>
                <a:rPr lang="en-GB" sz="1000" u="sng" dirty="0" smtClean="0">
                  <a:solidFill>
                    <a:srgbClr val="7030A0"/>
                  </a:solidFill>
                </a:rPr>
                <a:t>Incident Demand</a:t>
              </a:r>
            </a:p>
          </p:txBody>
        </p:sp>
        <p:sp>
          <p:nvSpPr>
            <p:cNvPr id="22" name="TextBox 21"/>
            <p:cNvSpPr txBox="1"/>
            <p:nvPr/>
          </p:nvSpPr>
          <p:spPr>
            <a:xfrm>
              <a:off x="137107" y="4209271"/>
              <a:ext cx="4292443" cy="786461"/>
            </a:xfrm>
            <a:prstGeom prst="rect">
              <a:avLst/>
            </a:prstGeom>
            <a:noFill/>
          </p:spPr>
          <p:txBody>
            <a:bodyPr wrap="square" rtlCol="0">
              <a:spAutoFit/>
            </a:bodyPr>
            <a:lstStyle/>
            <a:p>
              <a:endParaRPr lang="en-GB" sz="1000" dirty="0" smtClean="0"/>
            </a:p>
            <a:p>
              <a:r>
                <a:rPr lang="en-GB" sz="1000" dirty="0" smtClean="0"/>
                <a:t>Incident volume shows a slight increase over the weekend 11</a:t>
              </a:r>
              <a:r>
                <a:rPr lang="en-GB" sz="1000" baseline="30000" dirty="0" smtClean="0"/>
                <a:t>th</a:t>
              </a:r>
              <a:r>
                <a:rPr lang="en-GB" sz="1000" dirty="0" smtClean="0"/>
                <a:t> and 12</a:t>
              </a:r>
              <a:r>
                <a:rPr lang="en-GB" sz="1000" baseline="30000" dirty="0" smtClean="0"/>
                <a:t>th</a:t>
              </a:r>
              <a:r>
                <a:rPr lang="en-GB" sz="1000" dirty="0" smtClean="0"/>
                <a:t> September, thereafter returning and remaining at consistent levels for the remainder of the week. Overall incident volume continues to show lower levels compared to the same time last </a:t>
              </a:r>
              <a:r>
                <a:rPr lang="en-GB" sz="1000" dirty="0"/>
                <a:t>year. </a:t>
              </a:r>
              <a:endParaRPr lang="en-GB" sz="1000" dirty="0" smtClean="0"/>
            </a:p>
          </p:txBody>
        </p:sp>
      </p:grpSp>
      <p:grpSp>
        <p:nvGrpSpPr>
          <p:cNvPr id="27" name="Group 26"/>
          <p:cNvGrpSpPr/>
          <p:nvPr/>
        </p:nvGrpSpPr>
        <p:grpSpPr>
          <a:xfrm>
            <a:off x="4126288" y="77317"/>
            <a:ext cx="4027111" cy="3302660"/>
            <a:chOff x="8575533" y="71778"/>
            <a:chExt cx="3554657" cy="3460634"/>
          </a:xfrm>
        </p:grpSpPr>
        <p:sp>
          <p:nvSpPr>
            <p:cNvPr id="28" name="Rectangle 27"/>
            <p:cNvSpPr/>
            <p:nvPr/>
          </p:nvSpPr>
          <p:spPr>
            <a:xfrm>
              <a:off x="8575533" y="71778"/>
              <a:ext cx="3554657" cy="3460634"/>
            </a:xfrm>
            <a:prstGeom prst="rect">
              <a:avLst/>
            </a:prstGeom>
            <a:noFill/>
            <a:ln w="381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1200" b="1" dirty="0" smtClean="0">
                <a:solidFill>
                  <a:schemeClr val="tx1"/>
                </a:solidFill>
              </a:endParaRPr>
            </a:p>
          </p:txBody>
        </p:sp>
        <p:sp>
          <p:nvSpPr>
            <p:cNvPr id="29" name="Rectangle 28"/>
            <p:cNvSpPr/>
            <p:nvPr/>
          </p:nvSpPr>
          <p:spPr>
            <a:xfrm>
              <a:off x="9792619" y="94424"/>
              <a:ext cx="1118255" cy="307777"/>
            </a:xfrm>
            <a:prstGeom prst="rect">
              <a:avLst/>
            </a:prstGeom>
          </p:spPr>
          <p:txBody>
            <a:bodyPr wrap="none">
              <a:spAutoFit/>
            </a:bodyPr>
            <a:lstStyle/>
            <a:p>
              <a:pPr algn="ctr"/>
              <a:r>
                <a:rPr lang="en-GB" sz="1400" b="1" dirty="0" smtClean="0">
                  <a:solidFill>
                    <a:srgbClr val="5B9BD5"/>
                  </a:solidFill>
                </a:rPr>
                <a:t>Crime Levels</a:t>
              </a:r>
              <a:endParaRPr lang="en-GB" sz="1400" b="1" dirty="0">
                <a:solidFill>
                  <a:srgbClr val="5B9BD5"/>
                </a:solidFill>
              </a:endParaRPr>
            </a:p>
          </p:txBody>
        </p:sp>
        <p:sp>
          <p:nvSpPr>
            <p:cNvPr id="30" name="TextBox 29"/>
            <p:cNvSpPr txBox="1"/>
            <p:nvPr/>
          </p:nvSpPr>
          <p:spPr>
            <a:xfrm>
              <a:off x="8641080" y="485951"/>
              <a:ext cx="3302424" cy="257998"/>
            </a:xfrm>
            <a:prstGeom prst="rect">
              <a:avLst/>
            </a:prstGeom>
            <a:noFill/>
          </p:spPr>
          <p:txBody>
            <a:bodyPr wrap="square" rtlCol="0">
              <a:spAutoFit/>
            </a:bodyPr>
            <a:lstStyle/>
            <a:p>
              <a:r>
                <a:rPr lang="en-GB" sz="1000" u="sng" dirty="0" smtClean="0">
                  <a:solidFill>
                    <a:srgbClr val="5B9BD5"/>
                  </a:solidFill>
                </a:rPr>
                <a:t>Crime Volume (9 March – Present compared to Previous Year)</a:t>
              </a:r>
            </a:p>
          </p:txBody>
        </p:sp>
        <p:sp>
          <p:nvSpPr>
            <p:cNvPr id="31" name="TextBox 30"/>
            <p:cNvSpPr txBox="1"/>
            <p:nvPr/>
          </p:nvSpPr>
          <p:spPr>
            <a:xfrm>
              <a:off x="8650620" y="736704"/>
              <a:ext cx="3302424" cy="741746"/>
            </a:xfrm>
            <a:prstGeom prst="rect">
              <a:avLst/>
            </a:prstGeom>
            <a:noFill/>
          </p:spPr>
          <p:txBody>
            <a:bodyPr wrap="square" rtlCol="0">
              <a:spAutoFit/>
            </a:bodyPr>
            <a:lstStyle/>
            <a:p>
              <a:r>
                <a:rPr lang="en-GB" sz="1000" dirty="0" smtClean="0"/>
                <a:t>Crime has continued to trend at levels lower than the seasonal average, and total volume year to date is still considerably lower than last year. Total ‘Year to Date’ volume is displayed below, further data is available in the Crime slide.</a:t>
              </a:r>
            </a:p>
          </p:txBody>
        </p:sp>
      </p:grpSp>
      <p:grpSp>
        <p:nvGrpSpPr>
          <p:cNvPr id="37" name="Group 36"/>
          <p:cNvGrpSpPr/>
          <p:nvPr/>
        </p:nvGrpSpPr>
        <p:grpSpPr>
          <a:xfrm>
            <a:off x="4123765" y="3469488"/>
            <a:ext cx="4029635" cy="2998213"/>
            <a:chOff x="70836" y="78983"/>
            <a:chExt cx="4475058" cy="3513146"/>
          </a:xfrm>
        </p:grpSpPr>
        <p:sp>
          <p:nvSpPr>
            <p:cNvPr id="38" name="Rectangle 37"/>
            <p:cNvSpPr/>
            <p:nvPr/>
          </p:nvSpPr>
          <p:spPr>
            <a:xfrm>
              <a:off x="70836" y="78983"/>
              <a:ext cx="4475058" cy="3513146"/>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dirty="0">
                <a:solidFill>
                  <a:prstClr val="white"/>
                </a:solidFill>
              </a:endParaRPr>
            </a:p>
          </p:txBody>
        </p:sp>
        <p:sp>
          <p:nvSpPr>
            <p:cNvPr id="39" name="Rectangle 38"/>
            <p:cNvSpPr/>
            <p:nvPr/>
          </p:nvSpPr>
          <p:spPr>
            <a:xfrm>
              <a:off x="1179751" y="145101"/>
              <a:ext cx="2143087" cy="307777"/>
            </a:xfrm>
            <a:prstGeom prst="rect">
              <a:avLst/>
            </a:prstGeom>
          </p:spPr>
          <p:txBody>
            <a:bodyPr wrap="none">
              <a:spAutoFit/>
            </a:bodyPr>
            <a:lstStyle/>
            <a:p>
              <a:pPr marL="448310" indent="-448310"/>
              <a:r>
                <a:rPr lang="en-GB" sz="1400" b="1" dirty="0" smtClean="0">
                  <a:solidFill>
                    <a:schemeClr val="accent2"/>
                  </a:solidFill>
                  <a:ea typeface="Calibri" panose="020F0502020204030204" pitchFamily="34" charset="0"/>
                  <a:cs typeface="Times New Roman" panose="02020603050405020304" pitchFamily="18" charset="0"/>
                </a:rPr>
                <a:t>Staff Absence and Welfare</a:t>
              </a:r>
              <a:endParaRPr lang="en-GB" sz="1400" b="1" dirty="0">
                <a:solidFill>
                  <a:schemeClr val="accent2"/>
                </a:solidFill>
                <a:ea typeface="Calibri" panose="020F0502020204030204" pitchFamily="34" charset="0"/>
                <a:cs typeface="Times New Roman" panose="02020603050405020304" pitchFamily="18" charset="0"/>
              </a:endParaRPr>
            </a:p>
          </p:txBody>
        </p:sp>
      </p:grpSp>
      <p:sp>
        <p:nvSpPr>
          <p:cNvPr id="43" name="TextBox 26"/>
          <p:cNvSpPr txBox="1"/>
          <p:nvPr/>
        </p:nvSpPr>
        <p:spPr>
          <a:xfrm>
            <a:off x="1582883" y="6567076"/>
            <a:ext cx="8837408"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dirty="0" smtClean="0">
                <a:solidFill>
                  <a:prstClr val="white">
                    <a:lumMod val="65000"/>
                  </a:prstClr>
                </a:solidFill>
              </a:rPr>
              <a:t>No figures should be considered as Official Police Statistics. These may not yet have been verified or validated.</a:t>
            </a:r>
            <a:endParaRPr lang="en-GB" sz="1400" dirty="0">
              <a:solidFill>
                <a:prstClr val="white">
                  <a:lumMod val="65000"/>
                </a:prstClr>
              </a:solidFill>
            </a:endParaRPr>
          </a:p>
        </p:txBody>
      </p:sp>
      <p:sp>
        <p:nvSpPr>
          <p:cNvPr id="44" name="Footer Placeholder 1"/>
          <p:cNvSpPr>
            <a:spLocks noGrp="1"/>
          </p:cNvSpPr>
          <p:nvPr>
            <p:ph type="ftr" sz="quarter" idx="11"/>
          </p:nvPr>
        </p:nvSpPr>
        <p:spPr>
          <a:xfrm>
            <a:off x="11196310" y="6454539"/>
            <a:ext cx="995689" cy="365125"/>
          </a:xfrm>
        </p:spPr>
        <p:txBody>
          <a:bodyPr/>
          <a:lstStyle/>
          <a:p>
            <a:r>
              <a:rPr lang="en-GB" sz="1400" smtClean="0">
                <a:solidFill>
                  <a:schemeClr val="bg2">
                    <a:lumMod val="75000"/>
                  </a:schemeClr>
                </a:solidFill>
              </a:rPr>
              <a:t>
OFFICIAL</a:t>
            </a:r>
            <a:endParaRPr lang="en-GB" sz="1400" dirty="0">
              <a:solidFill>
                <a:schemeClr val="bg2">
                  <a:lumMod val="75000"/>
                </a:schemeClr>
              </a:solidFill>
            </a:endParaRPr>
          </a:p>
        </p:txBody>
      </p:sp>
      <p:sp>
        <p:nvSpPr>
          <p:cNvPr id="51" name="TextBox 50"/>
          <p:cNvSpPr txBox="1"/>
          <p:nvPr/>
        </p:nvSpPr>
        <p:spPr>
          <a:xfrm>
            <a:off x="138586" y="441010"/>
            <a:ext cx="2930388" cy="246221"/>
          </a:xfrm>
          <a:prstGeom prst="rect">
            <a:avLst/>
          </a:prstGeom>
          <a:noFill/>
        </p:spPr>
        <p:txBody>
          <a:bodyPr wrap="square" rtlCol="0">
            <a:spAutoFit/>
          </a:bodyPr>
          <a:lstStyle/>
          <a:p>
            <a:r>
              <a:rPr lang="en-GB" sz="1000" u="sng" dirty="0" smtClean="0">
                <a:solidFill>
                  <a:srgbClr val="660066"/>
                </a:solidFill>
              </a:rPr>
              <a:t>Service Centre Demand</a:t>
            </a:r>
          </a:p>
        </p:txBody>
      </p:sp>
      <p:grpSp>
        <p:nvGrpSpPr>
          <p:cNvPr id="32" name="Group 31"/>
          <p:cNvGrpSpPr/>
          <p:nvPr/>
        </p:nvGrpSpPr>
        <p:grpSpPr>
          <a:xfrm>
            <a:off x="4123765" y="3469488"/>
            <a:ext cx="4029635" cy="2998213"/>
            <a:chOff x="70836" y="78983"/>
            <a:chExt cx="4475058" cy="3513146"/>
          </a:xfrm>
        </p:grpSpPr>
        <p:sp>
          <p:nvSpPr>
            <p:cNvPr id="33" name="Rectangle 32"/>
            <p:cNvSpPr/>
            <p:nvPr/>
          </p:nvSpPr>
          <p:spPr>
            <a:xfrm>
              <a:off x="70836" y="78983"/>
              <a:ext cx="4475058" cy="3513146"/>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dirty="0">
                <a:solidFill>
                  <a:prstClr val="white"/>
                </a:solidFill>
              </a:endParaRPr>
            </a:p>
          </p:txBody>
        </p:sp>
        <p:sp>
          <p:nvSpPr>
            <p:cNvPr id="34" name="Rectangle 33"/>
            <p:cNvSpPr/>
            <p:nvPr/>
          </p:nvSpPr>
          <p:spPr>
            <a:xfrm>
              <a:off x="1179751" y="145101"/>
              <a:ext cx="2143087" cy="307777"/>
            </a:xfrm>
            <a:prstGeom prst="rect">
              <a:avLst/>
            </a:prstGeom>
          </p:spPr>
          <p:txBody>
            <a:bodyPr wrap="none">
              <a:spAutoFit/>
            </a:bodyPr>
            <a:lstStyle/>
            <a:p>
              <a:pPr marL="448310" indent="-448310"/>
              <a:r>
                <a:rPr lang="en-GB" sz="1400" b="1" dirty="0" smtClean="0">
                  <a:solidFill>
                    <a:schemeClr val="accent2"/>
                  </a:solidFill>
                  <a:ea typeface="Calibri" panose="020F0502020204030204" pitchFamily="34" charset="0"/>
                  <a:cs typeface="Times New Roman" panose="02020603050405020304" pitchFamily="18" charset="0"/>
                </a:rPr>
                <a:t>Staff Absence and Welfare</a:t>
              </a:r>
              <a:endParaRPr lang="en-GB" sz="1400" b="1" dirty="0">
                <a:solidFill>
                  <a:schemeClr val="accent2"/>
                </a:solidFill>
                <a:ea typeface="Calibri" panose="020F0502020204030204" pitchFamily="34" charset="0"/>
                <a:cs typeface="Times New Roman" panose="02020603050405020304" pitchFamily="18" charset="0"/>
              </a:endParaRPr>
            </a:p>
          </p:txBody>
        </p:sp>
        <p:sp>
          <p:nvSpPr>
            <p:cNvPr id="35" name="TextBox 34"/>
            <p:cNvSpPr txBox="1"/>
            <p:nvPr/>
          </p:nvSpPr>
          <p:spPr>
            <a:xfrm>
              <a:off x="129397" y="1495674"/>
              <a:ext cx="4308178" cy="288509"/>
            </a:xfrm>
            <a:prstGeom prst="rect">
              <a:avLst/>
            </a:prstGeom>
            <a:noFill/>
          </p:spPr>
          <p:txBody>
            <a:bodyPr wrap="square" rtlCol="0">
              <a:spAutoFit/>
            </a:bodyPr>
            <a:lstStyle/>
            <a:p>
              <a:endParaRPr lang="en-GB" sz="1000" dirty="0" smtClean="0"/>
            </a:p>
          </p:txBody>
        </p:sp>
        <p:sp>
          <p:nvSpPr>
            <p:cNvPr id="36" name="TextBox 35"/>
            <p:cNvSpPr txBox="1"/>
            <p:nvPr/>
          </p:nvSpPr>
          <p:spPr>
            <a:xfrm>
              <a:off x="125213" y="444014"/>
              <a:ext cx="4308178" cy="2993280"/>
            </a:xfrm>
            <a:prstGeom prst="rect">
              <a:avLst/>
            </a:prstGeom>
            <a:noFill/>
          </p:spPr>
          <p:txBody>
            <a:bodyPr wrap="square" rtlCol="0">
              <a:spAutoFit/>
            </a:bodyPr>
            <a:lstStyle/>
            <a:p>
              <a:pPr>
                <a:lnSpc>
                  <a:spcPct val="150000"/>
                </a:lnSpc>
              </a:pPr>
              <a:r>
                <a:rPr lang="en-GB" sz="1000" u="sng" dirty="0" smtClean="0">
                  <a:solidFill>
                    <a:schemeClr val="accent2"/>
                  </a:solidFill>
                </a:rPr>
                <a:t>Absences</a:t>
              </a:r>
              <a:endParaRPr lang="en-GB" sz="1000" dirty="0" smtClean="0"/>
            </a:p>
            <a:p>
              <a:r>
                <a:rPr lang="en-GB" sz="1000" dirty="0"/>
                <a:t>Absences </a:t>
              </a:r>
              <a:r>
                <a:rPr lang="en-GB" sz="1000" dirty="0" smtClean="0"/>
                <a:t>had </a:t>
              </a:r>
              <a:r>
                <a:rPr lang="en-GB" sz="1000" dirty="0"/>
                <a:t>generally </a:t>
              </a:r>
              <a:r>
                <a:rPr lang="en-GB" sz="1000" dirty="0" smtClean="0"/>
                <a:t>trended </a:t>
              </a:r>
              <a:r>
                <a:rPr lang="en-GB" sz="1000" dirty="0"/>
                <a:t>lower when compared to 2019. However there has been </a:t>
              </a:r>
              <a:r>
                <a:rPr lang="en-GB" sz="1000" dirty="0" smtClean="0"/>
                <a:t>a recent </a:t>
              </a:r>
              <a:r>
                <a:rPr lang="en-GB" sz="1000" dirty="0"/>
                <a:t>increase in </a:t>
              </a:r>
              <a:r>
                <a:rPr lang="en-GB" sz="1000" dirty="0" smtClean="0"/>
                <a:t>absences that have now seen a return to 2019 levels.</a:t>
              </a:r>
              <a:endParaRPr lang="en-GB" sz="1000" dirty="0"/>
            </a:p>
            <a:p>
              <a:endParaRPr lang="en-GB" sz="1000" dirty="0" smtClean="0"/>
            </a:p>
            <a:p>
              <a:endParaRPr lang="en-GB" sz="1000" dirty="0"/>
            </a:p>
            <a:p>
              <a:endParaRPr lang="en-GB" sz="1000" dirty="0" smtClean="0"/>
            </a:p>
            <a:p>
              <a:endParaRPr lang="en-GB" sz="1000" dirty="0"/>
            </a:p>
            <a:p>
              <a:endParaRPr lang="en-GB" sz="1000" dirty="0" smtClean="0"/>
            </a:p>
            <a:p>
              <a:endParaRPr lang="en-GB" sz="1000" dirty="0" smtClean="0"/>
            </a:p>
            <a:p>
              <a:endParaRPr lang="en-GB" sz="1000" dirty="0"/>
            </a:p>
            <a:p>
              <a:pPr>
                <a:lnSpc>
                  <a:spcPct val="150000"/>
                </a:lnSpc>
              </a:pPr>
              <a:r>
                <a:rPr lang="en-GB" sz="1000" u="sng" dirty="0">
                  <a:solidFill>
                    <a:schemeClr val="accent2"/>
                  </a:solidFill>
                </a:rPr>
                <a:t>Staff COVID </a:t>
              </a:r>
              <a:r>
                <a:rPr lang="en-GB" sz="1000" u="sng" dirty="0" smtClean="0">
                  <a:solidFill>
                    <a:schemeClr val="accent2"/>
                  </a:solidFill>
                </a:rPr>
                <a:t>Screening</a:t>
              </a:r>
              <a:endParaRPr lang="en-GB" sz="1000" dirty="0" smtClean="0"/>
            </a:p>
            <a:p>
              <a:r>
                <a:rPr lang="en-GB" sz="1000" dirty="0" smtClean="0"/>
                <a:t>Testing </a:t>
              </a:r>
              <a:r>
                <a:rPr lang="en-GB" sz="1000" dirty="0"/>
                <a:t>of key workers for COVID-19 </a:t>
              </a:r>
              <a:r>
                <a:rPr lang="en-GB" sz="1000" dirty="0" smtClean="0"/>
                <a:t>continues </a:t>
              </a:r>
              <a:r>
                <a:rPr lang="en-GB" sz="1000" dirty="0"/>
                <a:t>and the number of tests arranged for Police Scotland employees is </a:t>
              </a:r>
              <a:r>
                <a:rPr lang="en-GB" sz="1000" dirty="0" smtClean="0"/>
                <a:t>broken down later in this report.</a:t>
              </a:r>
              <a:endParaRPr lang="en-GB" sz="1000" dirty="0"/>
            </a:p>
          </p:txBody>
        </p:sp>
      </p:grpSp>
      <p:grpSp>
        <p:nvGrpSpPr>
          <p:cNvPr id="59" name="Group 58"/>
          <p:cNvGrpSpPr/>
          <p:nvPr/>
        </p:nvGrpSpPr>
        <p:grpSpPr>
          <a:xfrm>
            <a:off x="8238565" y="77317"/>
            <a:ext cx="3869072" cy="4105127"/>
            <a:chOff x="4625704" y="78981"/>
            <a:chExt cx="3869072" cy="4105127"/>
          </a:xfrm>
        </p:grpSpPr>
        <p:sp>
          <p:nvSpPr>
            <p:cNvPr id="60" name="Rectangle 59"/>
            <p:cNvSpPr/>
            <p:nvPr/>
          </p:nvSpPr>
          <p:spPr>
            <a:xfrm>
              <a:off x="4625704" y="78981"/>
              <a:ext cx="3869072" cy="4105127"/>
            </a:xfrm>
            <a:prstGeom prst="rect">
              <a:avLst/>
            </a:prstGeom>
            <a:noFill/>
            <a:ln w="381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800" b="1" dirty="0">
                <a:solidFill>
                  <a:prstClr val="white"/>
                </a:solidFill>
              </a:endParaRPr>
            </a:p>
            <a:p>
              <a:pPr algn="ctr"/>
              <a:endParaRPr lang="en-GB" sz="800" b="1" dirty="0" smtClean="0">
                <a:solidFill>
                  <a:prstClr val="white"/>
                </a:solidFill>
              </a:endParaRPr>
            </a:p>
            <a:p>
              <a:pPr algn="ctr"/>
              <a:endParaRPr lang="en-GB" sz="800" b="1" dirty="0">
                <a:solidFill>
                  <a:prstClr val="white"/>
                </a:solidFill>
              </a:endParaRPr>
            </a:p>
            <a:p>
              <a:pPr algn="ctr"/>
              <a:endParaRPr lang="en-GB" sz="100" b="1" dirty="0">
                <a:solidFill>
                  <a:schemeClr val="bg1"/>
                </a:solidFill>
              </a:endParaRPr>
            </a:p>
          </p:txBody>
        </p:sp>
        <p:sp>
          <p:nvSpPr>
            <p:cNvPr id="61" name="Rectangle 60"/>
            <p:cNvSpPr/>
            <p:nvPr/>
          </p:nvSpPr>
          <p:spPr>
            <a:xfrm>
              <a:off x="5550970" y="80960"/>
              <a:ext cx="1915909" cy="307777"/>
            </a:xfrm>
            <a:prstGeom prst="rect">
              <a:avLst/>
            </a:prstGeom>
            <a:ln>
              <a:noFill/>
            </a:ln>
          </p:spPr>
          <p:txBody>
            <a:bodyPr wrap="none">
              <a:spAutoFit/>
            </a:bodyPr>
            <a:lstStyle/>
            <a:p>
              <a:pPr marL="448310" indent="-448310"/>
              <a:r>
                <a:rPr lang="en-GB" sz="1400" b="1" dirty="0" smtClean="0">
                  <a:solidFill>
                    <a:srgbClr val="FF9999"/>
                  </a:solidFill>
                  <a:ea typeface="Calibri" panose="020F0502020204030204" pitchFamily="34" charset="0"/>
                  <a:cs typeface="Times New Roman" panose="02020603050405020304" pitchFamily="18" charset="0"/>
                </a:rPr>
                <a:t>Coronavirus Legislation</a:t>
              </a:r>
              <a:endParaRPr lang="en-GB" sz="1400" b="1" dirty="0">
                <a:solidFill>
                  <a:srgbClr val="FF9999"/>
                </a:solidFill>
                <a:ea typeface="Calibri" panose="020F0502020204030204" pitchFamily="34" charset="0"/>
                <a:cs typeface="Times New Roman" panose="02020603050405020304" pitchFamily="18" charset="0"/>
              </a:endParaRPr>
            </a:p>
          </p:txBody>
        </p:sp>
        <p:sp>
          <p:nvSpPr>
            <p:cNvPr id="62" name="TextBox 61"/>
            <p:cNvSpPr txBox="1"/>
            <p:nvPr/>
          </p:nvSpPr>
          <p:spPr>
            <a:xfrm>
              <a:off x="4653271" y="713554"/>
              <a:ext cx="3738916" cy="707886"/>
            </a:xfrm>
            <a:prstGeom prst="rect">
              <a:avLst/>
            </a:prstGeom>
            <a:noFill/>
          </p:spPr>
          <p:txBody>
            <a:bodyPr wrap="square" rtlCol="0">
              <a:spAutoFit/>
            </a:bodyPr>
            <a:lstStyle/>
            <a:p>
              <a:r>
                <a:rPr lang="en-GB" sz="1000" dirty="0" smtClean="0"/>
                <a:t>The below chart is indicative of the co-operation levels experienced by police over the last 7 days. </a:t>
              </a:r>
              <a:r>
                <a:rPr lang="en-GB" sz="1000" dirty="0"/>
                <a:t>T</a:t>
              </a:r>
              <a:r>
                <a:rPr lang="en-GB" sz="1000" dirty="0" smtClean="0"/>
                <a:t>he vast majority of interactions between police and the public continue to be resolved without enforcement.</a:t>
              </a:r>
            </a:p>
          </p:txBody>
        </p:sp>
        <p:sp>
          <p:nvSpPr>
            <p:cNvPr id="63" name="TextBox 62"/>
            <p:cNvSpPr txBox="1"/>
            <p:nvPr/>
          </p:nvSpPr>
          <p:spPr>
            <a:xfrm>
              <a:off x="4689178" y="433392"/>
              <a:ext cx="3667102" cy="246221"/>
            </a:xfrm>
            <a:prstGeom prst="rect">
              <a:avLst/>
            </a:prstGeom>
            <a:noFill/>
          </p:spPr>
          <p:txBody>
            <a:bodyPr wrap="square" rtlCol="0">
              <a:spAutoFit/>
            </a:bodyPr>
            <a:lstStyle/>
            <a:p>
              <a:r>
                <a:rPr lang="en-GB" sz="1000" u="sng" dirty="0" smtClean="0">
                  <a:solidFill>
                    <a:srgbClr val="FF9999"/>
                  </a:solidFill>
                </a:rPr>
                <a:t>Co-operation with new Coronavirus Legislation</a:t>
              </a:r>
            </a:p>
          </p:txBody>
        </p:sp>
        <p:sp>
          <p:nvSpPr>
            <p:cNvPr id="65" name="TextBox 64"/>
            <p:cNvSpPr txBox="1"/>
            <p:nvPr/>
          </p:nvSpPr>
          <p:spPr>
            <a:xfrm>
              <a:off x="4675373" y="3318067"/>
              <a:ext cx="3667102" cy="400110"/>
            </a:xfrm>
            <a:prstGeom prst="rect">
              <a:avLst/>
            </a:prstGeom>
            <a:noFill/>
          </p:spPr>
          <p:txBody>
            <a:bodyPr wrap="square" rtlCol="0">
              <a:spAutoFit/>
            </a:bodyPr>
            <a:lstStyle/>
            <a:p>
              <a:r>
                <a:rPr lang="en-GB" sz="1000" u="sng" dirty="0" smtClean="0">
                  <a:solidFill>
                    <a:srgbClr val="FF9999"/>
                  </a:solidFill>
                </a:rPr>
                <a:t>Total Number of Enforcement Activity Relating to Coronavirus Legislation</a:t>
              </a:r>
            </a:p>
          </p:txBody>
        </p:sp>
      </p:grpSp>
      <p:sp>
        <p:nvSpPr>
          <p:cNvPr id="58" name="Rectangle 57"/>
          <p:cNvSpPr/>
          <p:nvPr/>
        </p:nvSpPr>
        <p:spPr>
          <a:xfrm>
            <a:off x="8236961" y="4277708"/>
            <a:ext cx="3869072" cy="2194104"/>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800" b="1" dirty="0">
              <a:solidFill>
                <a:prstClr val="white"/>
              </a:solidFill>
            </a:endParaRPr>
          </a:p>
          <a:p>
            <a:pPr algn="ctr"/>
            <a:endParaRPr lang="en-GB" sz="800" b="1" dirty="0" smtClean="0">
              <a:solidFill>
                <a:prstClr val="white"/>
              </a:solidFill>
            </a:endParaRPr>
          </a:p>
          <a:p>
            <a:pPr algn="ctr"/>
            <a:endParaRPr lang="en-GB" sz="800" b="1" dirty="0">
              <a:solidFill>
                <a:prstClr val="white"/>
              </a:solidFill>
            </a:endParaRPr>
          </a:p>
          <a:p>
            <a:pPr algn="ctr"/>
            <a:endParaRPr lang="en-GB" sz="100" b="1" dirty="0">
              <a:solidFill>
                <a:schemeClr val="bg1"/>
              </a:solidFill>
            </a:endParaRPr>
          </a:p>
        </p:txBody>
      </p:sp>
      <p:sp>
        <p:nvSpPr>
          <p:cNvPr id="64" name="Rectangle 63"/>
          <p:cNvSpPr/>
          <p:nvPr/>
        </p:nvSpPr>
        <p:spPr>
          <a:xfrm>
            <a:off x="8857324" y="4236068"/>
            <a:ext cx="2628348" cy="307777"/>
          </a:xfrm>
          <a:prstGeom prst="rect">
            <a:avLst/>
          </a:prstGeom>
        </p:spPr>
        <p:txBody>
          <a:bodyPr wrap="none">
            <a:spAutoFit/>
          </a:bodyPr>
          <a:lstStyle/>
          <a:p>
            <a:pPr marL="448310" indent="-448310" algn="ctr"/>
            <a:r>
              <a:rPr lang="en-GB" sz="1400" b="1" dirty="0" smtClean="0">
                <a:solidFill>
                  <a:schemeClr val="accent4"/>
                </a:solidFill>
                <a:ea typeface="Calibri" panose="020F0502020204030204" pitchFamily="34" charset="0"/>
                <a:cs typeface="Times New Roman" panose="02020603050405020304" pitchFamily="18" charset="0"/>
              </a:rPr>
              <a:t>Total Referrals to </a:t>
            </a:r>
            <a:r>
              <a:rPr lang="en-GB" sz="1400" b="1" dirty="0" smtClean="0">
                <a:solidFill>
                  <a:schemeClr val="accent4"/>
                </a:solidFill>
                <a:ea typeface="Calibri" panose="020F0502020204030204" pitchFamily="34" charset="0"/>
                <a:cs typeface="Times New Roman" panose="02020603050405020304" pitchFamily="18" charset="0"/>
              </a:rPr>
              <a:t>13</a:t>
            </a:r>
            <a:r>
              <a:rPr lang="en-GB" sz="1400" b="1" baseline="30000" dirty="0" smtClean="0">
                <a:solidFill>
                  <a:schemeClr val="accent4"/>
                </a:solidFill>
                <a:ea typeface="Calibri" panose="020F0502020204030204" pitchFamily="34" charset="0"/>
                <a:cs typeface="Times New Roman" panose="02020603050405020304" pitchFamily="18" charset="0"/>
              </a:rPr>
              <a:t>th</a:t>
            </a:r>
            <a:r>
              <a:rPr lang="en-GB" sz="1400" b="1" dirty="0" smtClean="0">
                <a:solidFill>
                  <a:schemeClr val="accent4"/>
                </a:solidFill>
                <a:ea typeface="Calibri" panose="020F0502020204030204" pitchFamily="34" charset="0"/>
                <a:cs typeface="Times New Roman" panose="02020603050405020304" pitchFamily="18" charset="0"/>
              </a:rPr>
              <a:t> </a:t>
            </a:r>
            <a:r>
              <a:rPr lang="en-GB" sz="1400" b="1" dirty="0" smtClean="0">
                <a:solidFill>
                  <a:schemeClr val="accent4"/>
                </a:solidFill>
                <a:ea typeface="Calibri" panose="020F0502020204030204" pitchFamily="34" charset="0"/>
                <a:cs typeface="Times New Roman" panose="02020603050405020304" pitchFamily="18" charset="0"/>
              </a:rPr>
              <a:t>September</a:t>
            </a:r>
            <a:endParaRPr lang="en-GB" sz="1400" b="1" dirty="0">
              <a:solidFill>
                <a:schemeClr val="accent4"/>
              </a:solidFill>
              <a:ea typeface="Calibri" panose="020F0502020204030204" pitchFamily="34" charset="0"/>
              <a:cs typeface="Times New Roman" panose="02020603050405020304" pitchFamily="18" charset="0"/>
            </a:endParaRPr>
          </a:p>
        </p:txBody>
      </p:sp>
      <p:graphicFrame>
        <p:nvGraphicFramePr>
          <p:cNvPr id="69" name="Table 68"/>
          <p:cNvGraphicFramePr>
            <a:graphicFrameLocks noGrp="1"/>
          </p:cNvGraphicFramePr>
          <p:nvPr>
            <p:extLst>
              <p:ext uri="{D42A27DB-BD31-4B8C-83A1-F6EECF244321}">
                <p14:modId xmlns:p14="http://schemas.microsoft.com/office/powerpoint/2010/main" val="1524895902"/>
              </p:ext>
            </p:extLst>
          </p:nvPr>
        </p:nvGraphicFramePr>
        <p:xfrm>
          <a:off x="8521531" y="3752598"/>
          <a:ext cx="3303783" cy="275019"/>
        </p:xfrm>
        <a:graphic>
          <a:graphicData uri="http://schemas.openxmlformats.org/drawingml/2006/table">
            <a:tbl>
              <a:tblPr firstRow="1" bandRow="1">
                <a:tableStyleId>{8A107856-5554-42FB-B03E-39F5DBC370BA}</a:tableStyleId>
              </a:tblPr>
              <a:tblGrid>
                <a:gridCol w="2560970"/>
                <a:gridCol w="742813"/>
              </a:tblGrid>
              <a:tr h="275019">
                <a:tc>
                  <a:txBody>
                    <a:bodyPr/>
                    <a:lstStyle/>
                    <a:p>
                      <a:pPr algn="ctr"/>
                      <a:r>
                        <a:rPr lang="en-GB" sz="1050" dirty="0" smtClean="0">
                          <a:solidFill>
                            <a:srgbClr val="FF9999"/>
                          </a:solidFill>
                        </a:rPr>
                        <a:t>Enforcement</a:t>
                      </a:r>
                      <a:r>
                        <a:rPr lang="en-GB" sz="1050" baseline="0" dirty="0" smtClean="0">
                          <a:solidFill>
                            <a:srgbClr val="FF9999"/>
                          </a:solidFill>
                        </a:rPr>
                        <a:t> Activity over last 7 days</a:t>
                      </a:r>
                      <a:endParaRPr lang="en-GB" sz="1050" dirty="0">
                        <a:solidFill>
                          <a:srgbClr val="FF9999"/>
                        </a:solidFill>
                      </a:endParaRPr>
                    </a:p>
                  </a:txBody>
                  <a:tcPr anchor="ctr">
                    <a:solidFill>
                      <a:schemeClr val="bg1"/>
                    </a:solidFill>
                  </a:tcPr>
                </a:tc>
                <a:tc>
                  <a:txBody>
                    <a:bodyPr/>
                    <a:lstStyle/>
                    <a:p>
                      <a:pPr algn="ctr"/>
                      <a:r>
                        <a:rPr lang="en-GB" sz="1050" dirty="0" smtClean="0">
                          <a:solidFill>
                            <a:srgbClr val="FF9999"/>
                          </a:solidFill>
                        </a:rPr>
                        <a:t>16</a:t>
                      </a:r>
                      <a:endParaRPr lang="en-GB" sz="1050" dirty="0">
                        <a:solidFill>
                          <a:srgbClr val="FF9999"/>
                        </a:solidFill>
                      </a:endParaRPr>
                    </a:p>
                  </a:txBody>
                  <a:tcPr anchor="ctr">
                    <a:solidFill>
                      <a:schemeClr val="bg1"/>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334991779"/>
              </p:ext>
            </p:extLst>
          </p:nvPr>
        </p:nvGraphicFramePr>
        <p:xfrm>
          <a:off x="8447821" y="4560811"/>
          <a:ext cx="3451776" cy="1376374"/>
        </p:xfrm>
        <a:graphic>
          <a:graphicData uri="http://schemas.openxmlformats.org/drawingml/2006/table">
            <a:tbl>
              <a:tblPr firstRow="1" bandRow="1">
                <a:tableStyleId>{C4B1156A-380E-4F78-BDF5-A606A8083BF9}</a:tableStyleId>
              </a:tblPr>
              <a:tblGrid>
                <a:gridCol w="2610335"/>
                <a:gridCol w="841441"/>
              </a:tblGrid>
              <a:tr h="280417">
                <a:tc>
                  <a:txBody>
                    <a:bodyPr/>
                    <a:lstStyle/>
                    <a:p>
                      <a:pPr algn="l"/>
                      <a:r>
                        <a:rPr lang="en-GB" sz="1000" b="1" dirty="0" smtClean="0">
                          <a:solidFill>
                            <a:schemeClr val="tx1"/>
                          </a:solidFill>
                        </a:rPr>
                        <a:t>Public Health Scotland Travel </a:t>
                      </a:r>
                      <a:r>
                        <a:rPr lang="en-GB" sz="1000" b="1" dirty="0" err="1" smtClean="0">
                          <a:solidFill>
                            <a:schemeClr val="tx1"/>
                          </a:solidFill>
                        </a:rPr>
                        <a:t>Regs</a:t>
                      </a:r>
                      <a:r>
                        <a:rPr lang="en-GB" sz="1000" b="1" dirty="0" smtClean="0">
                          <a:solidFill>
                            <a:schemeClr val="tx1"/>
                          </a:solidFill>
                        </a:rPr>
                        <a:t>. Referrals</a:t>
                      </a:r>
                    </a:p>
                  </a:txBody>
                  <a:tcPr anchor="ctr"/>
                </a:tc>
                <a:tc>
                  <a:txBody>
                    <a:bodyPr/>
                    <a:lstStyle/>
                    <a:p>
                      <a:pPr algn="ctr"/>
                      <a:r>
                        <a:rPr lang="en-GB" sz="1000" b="1" dirty="0" smtClean="0"/>
                        <a:t>176</a:t>
                      </a:r>
                      <a:endParaRPr lang="en-GB" sz="1000" b="1" dirty="0"/>
                    </a:p>
                  </a:txBody>
                  <a:tcPr anchor="ctr"/>
                </a:tc>
              </a:tr>
              <a:tr h="280417">
                <a:tc>
                  <a:txBody>
                    <a:bodyPr/>
                    <a:lstStyle/>
                    <a:p>
                      <a:pPr algn="l"/>
                      <a:r>
                        <a:rPr lang="en-GB" sz="1000" b="0" dirty="0" smtClean="0">
                          <a:solidFill>
                            <a:schemeClr val="tx1"/>
                          </a:solidFill>
                        </a:rPr>
                        <a:t>Investigated by Resolution Team</a:t>
                      </a:r>
                    </a:p>
                  </a:txBody>
                  <a:tcPr anchor="ctr"/>
                </a:tc>
                <a:tc>
                  <a:txBody>
                    <a:bodyPr/>
                    <a:lstStyle/>
                    <a:p>
                      <a:pPr algn="ctr"/>
                      <a:r>
                        <a:rPr lang="en-GB" sz="1000" b="1" dirty="0" smtClean="0"/>
                        <a:t>76</a:t>
                      </a:r>
                      <a:endParaRPr lang="en-GB" sz="1000" b="1" dirty="0"/>
                    </a:p>
                  </a:txBody>
                  <a:tcPr anchor="ctr"/>
                </a:tc>
              </a:tr>
              <a:tr h="280417">
                <a:tc>
                  <a:txBody>
                    <a:bodyPr/>
                    <a:lstStyle/>
                    <a:p>
                      <a:pPr algn="l"/>
                      <a:r>
                        <a:rPr lang="en-GB" sz="1000" b="0" smtClean="0">
                          <a:solidFill>
                            <a:schemeClr val="tx1"/>
                          </a:solidFill>
                        </a:rPr>
                        <a:t>Investigated </a:t>
                      </a:r>
                      <a:r>
                        <a:rPr lang="en-GB" sz="1000" b="0" dirty="0" smtClean="0">
                          <a:solidFill>
                            <a:schemeClr val="tx1"/>
                          </a:solidFill>
                        </a:rPr>
                        <a:t>by Local Policing </a:t>
                      </a:r>
                    </a:p>
                  </a:txBody>
                  <a:tcPr anchor="ctr"/>
                </a:tc>
                <a:tc>
                  <a:txBody>
                    <a:bodyPr/>
                    <a:lstStyle/>
                    <a:p>
                      <a:pPr algn="ctr"/>
                      <a:r>
                        <a:rPr lang="en-GB" sz="1000" b="1" dirty="0" smtClean="0"/>
                        <a:t>90</a:t>
                      </a:r>
                      <a:endParaRPr lang="en-GB" sz="1000" b="1" dirty="0"/>
                    </a:p>
                  </a:txBody>
                  <a:tcPr anchor="ctr"/>
                </a:tc>
              </a:tr>
              <a:tr h="2547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smtClean="0">
                          <a:solidFill>
                            <a:schemeClr val="tx1"/>
                          </a:solidFill>
                        </a:rPr>
                        <a:t>Investigations</a:t>
                      </a:r>
                      <a:r>
                        <a:rPr lang="en-GB" sz="1000" baseline="0" dirty="0" smtClean="0">
                          <a:solidFill>
                            <a:schemeClr val="tx1"/>
                          </a:solidFill>
                        </a:rPr>
                        <a:t> </a:t>
                      </a:r>
                      <a:r>
                        <a:rPr lang="en-GB" sz="1000" dirty="0" smtClean="0">
                          <a:solidFill>
                            <a:schemeClr val="tx1"/>
                          </a:solidFill>
                        </a:rPr>
                        <a:t>Ongoing</a:t>
                      </a:r>
                      <a:endParaRPr lang="en-GB" sz="1000" dirty="0">
                        <a:solidFill>
                          <a:schemeClr val="tx1"/>
                        </a:solidFill>
                      </a:endParaRPr>
                    </a:p>
                  </a:txBody>
                  <a:tcPr anchor="ctr"/>
                </a:tc>
                <a:tc>
                  <a:txBody>
                    <a:bodyPr/>
                    <a:lstStyle/>
                    <a:p>
                      <a:pPr algn="ctr"/>
                      <a:r>
                        <a:rPr lang="en-GB" sz="1000" b="1" dirty="0" smtClean="0"/>
                        <a:t>10</a:t>
                      </a:r>
                      <a:endParaRPr lang="en-GB" sz="1000" b="1" dirty="0"/>
                    </a:p>
                  </a:txBody>
                  <a:tcPr anchor="ctr"/>
                </a:tc>
              </a:tr>
              <a:tr h="2804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smtClean="0"/>
                        <a:t>FPNs issued for breach of Travel Regs.</a:t>
                      </a:r>
                      <a:endParaRPr lang="en-GB" sz="1000" b="1" dirty="0">
                        <a:solidFill>
                          <a:schemeClr val="tx1"/>
                        </a:solidFill>
                      </a:endParaRPr>
                    </a:p>
                  </a:txBody>
                  <a:tcPr anchor="ctr"/>
                </a:tc>
                <a:tc>
                  <a:txBody>
                    <a:bodyPr/>
                    <a:lstStyle/>
                    <a:p>
                      <a:pPr algn="ctr"/>
                      <a:r>
                        <a:rPr lang="en-GB" sz="1000" b="1" dirty="0" smtClean="0"/>
                        <a:t>2</a:t>
                      </a:r>
                      <a:endParaRPr lang="en-GB" sz="1000" b="1" dirty="0"/>
                    </a:p>
                  </a:txBody>
                  <a:tcPr anchor="ctr"/>
                </a:tc>
              </a:tr>
            </a:tbl>
          </a:graphicData>
        </a:graphic>
      </p:graphicFrame>
      <p:sp>
        <p:nvSpPr>
          <p:cNvPr id="10" name="TextBox 9"/>
          <p:cNvSpPr txBox="1"/>
          <p:nvPr/>
        </p:nvSpPr>
        <p:spPr>
          <a:xfrm>
            <a:off x="8450297" y="5937184"/>
            <a:ext cx="3375017" cy="461665"/>
          </a:xfrm>
          <a:prstGeom prst="rect">
            <a:avLst/>
          </a:prstGeom>
          <a:noFill/>
        </p:spPr>
        <p:txBody>
          <a:bodyPr wrap="square" rtlCol="0">
            <a:spAutoFit/>
          </a:bodyPr>
          <a:lstStyle/>
          <a:p>
            <a:pPr algn="ctr"/>
            <a:r>
              <a:rPr lang="en-GB" sz="800" dirty="0" smtClean="0"/>
              <a:t>Note: The referral figures are a count of reports submitted to Police Scotland. These will therefore vary from counts of the number of individuals.</a:t>
            </a:r>
          </a:p>
          <a:p>
            <a:pPr algn="ctr"/>
            <a:r>
              <a:rPr lang="en-GB" sz="800" dirty="0" smtClean="0"/>
              <a:t>FPN may be derived from both </a:t>
            </a:r>
            <a:r>
              <a:rPr lang="en-GB" sz="800" dirty="0" err="1" smtClean="0"/>
              <a:t>PHS</a:t>
            </a:r>
            <a:r>
              <a:rPr lang="en-GB" sz="800" dirty="0" smtClean="0"/>
              <a:t> and Home Office Referrals.</a:t>
            </a:r>
          </a:p>
        </p:txBody>
      </p:sp>
      <p:graphicFrame>
        <p:nvGraphicFramePr>
          <p:cNvPr id="52" name="Chart 51"/>
          <p:cNvGraphicFramePr>
            <a:graphicFrameLocks/>
          </p:cNvGraphicFramePr>
          <p:nvPr>
            <p:extLst>
              <p:ext uri="{D42A27DB-BD31-4B8C-83A1-F6EECF244321}">
                <p14:modId xmlns:p14="http://schemas.microsoft.com/office/powerpoint/2010/main" val="207329266"/>
              </p:ext>
            </p:extLst>
          </p:nvPr>
        </p:nvGraphicFramePr>
        <p:xfrm>
          <a:off x="4653513" y="1529707"/>
          <a:ext cx="2835419" cy="17113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3" name="Chart 52"/>
          <p:cNvGraphicFramePr>
            <a:graphicFrameLocks/>
          </p:cNvGraphicFramePr>
          <p:nvPr>
            <p:extLst>
              <p:ext uri="{D42A27DB-BD31-4B8C-83A1-F6EECF244321}">
                <p14:modId xmlns:p14="http://schemas.microsoft.com/office/powerpoint/2010/main" val="181458175"/>
              </p:ext>
            </p:extLst>
          </p:nvPr>
        </p:nvGraphicFramePr>
        <p:xfrm>
          <a:off x="5122305" y="4464670"/>
          <a:ext cx="1876423" cy="1247775"/>
        </p:xfrm>
        <a:graphic>
          <a:graphicData uri="http://schemas.openxmlformats.org/drawingml/2006/chart">
            <c:chart xmlns:c="http://schemas.openxmlformats.org/drawingml/2006/chart" xmlns:r="http://schemas.openxmlformats.org/officeDocument/2006/relationships" r:id="rId5"/>
          </a:graphicData>
        </a:graphic>
      </p:graphicFrame>
      <p:pic>
        <p:nvPicPr>
          <p:cNvPr id="16" name="Picture 15"/>
          <p:cNvPicPr>
            <a:picLocks noChangeAspect="1"/>
          </p:cNvPicPr>
          <p:nvPr/>
        </p:nvPicPr>
        <p:blipFill>
          <a:blip r:embed="rId6"/>
          <a:stretch>
            <a:fillRect/>
          </a:stretch>
        </p:blipFill>
        <p:spPr>
          <a:xfrm>
            <a:off x="10872620" y="1813567"/>
            <a:ext cx="816278" cy="939749"/>
          </a:xfrm>
          <a:prstGeom prst="rect">
            <a:avLst/>
          </a:prstGeom>
        </p:spPr>
      </p:pic>
      <p:graphicFrame>
        <p:nvGraphicFramePr>
          <p:cNvPr id="54" name="Chart 53"/>
          <p:cNvGraphicFramePr>
            <a:graphicFrameLocks/>
          </p:cNvGraphicFramePr>
          <p:nvPr>
            <p:extLst>
              <p:ext uri="{D42A27DB-BD31-4B8C-83A1-F6EECF244321}">
                <p14:modId xmlns:p14="http://schemas.microsoft.com/office/powerpoint/2010/main" val="807405762"/>
              </p:ext>
            </p:extLst>
          </p:nvPr>
        </p:nvGraphicFramePr>
        <p:xfrm>
          <a:off x="270588" y="1324060"/>
          <a:ext cx="3495645" cy="1141945"/>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55" name="Chart 54"/>
          <p:cNvGraphicFramePr>
            <a:graphicFrameLocks/>
          </p:cNvGraphicFramePr>
          <p:nvPr>
            <p:extLst>
              <p:ext uri="{D42A27DB-BD31-4B8C-83A1-F6EECF244321}">
                <p14:modId xmlns:p14="http://schemas.microsoft.com/office/powerpoint/2010/main" val="3393159758"/>
              </p:ext>
            </p:extLst>
          </p:nvPr>
        </p:nvGraphicFramePr>
        <p:xfrm>
          <a:off x="182151" y="3924195"/>
          <a:ext cx="3743617" cy="1201790"/>
        </p:xfrm>
        <a:graphic>
          <a:graphicData uri="http://schemas.openxmlformats.org/drawingml/2006/chart">
            <c:chart xmlns:c="http://schemas.openxmlformats.org/drawingml/2006/chart" xmlns:r="http://schemas.openxmlformats.org/officeDocument/2006/relationships" r:id="rId8"/>
          </a:graphicData>
        </a:graphic>
      </p:graphicFrame>
      <p:sp>
        <p:nvSpPr>
          <p:cNvPr id="2" name="Rectangle 1"/>
          <p:cNvSpPr/>
          <p:nvPr/>
        </p:nvSpPr>
        <p:spPr>
          <a:xfrm>
            <a:off x="61823" y="5190238"/>
            <a:ext cx="3960637" cy="1292662"/>
          </a:xfrm>
          <a:prstGeom prst="rect">
            <a:avLst/>
          </a:prstGeom>
          <a:ln w="28575">
            <a:solidFill>
              <a:srgbClr val="24AE94"/>
            </a:solidFill>
          </a:ln>
        </p:spPr>
        <p:txBody>
          <a:bodyPr wrap="square">
            <a:spAutoFit/>
          </a:bodyPr>
          <a:lstStyle/>
          <a:p>
            <a:pPr algn="ctr"/>
            <a:r>
              <a:rPr lang="en-GB" sz="1100" b="1" dirty="0"/>
              <a:t>House Gatherings in Private Dwellings</a:t>
            </a:r>
          </a:p>
          <a:p>
            <a:pPr algn="ctr"/>
            <a:endParaRPr lang="en-GB" sz="1100" dirty="0"/>
          </a:p>
          <a:p>
            <a:pPr lvl="0" algn="ctr">
              <a:defRPr/>
            </a:pPr>
            <a:r>
              <a:rPr lang="en-GB" sz="1100" dirty="0"/>
              <a:t>From </a:t>
            </a:r>
            <a:r>
              <a:rPr lang="en-GB" sz="1100" dirty="0" smtClean="0"/>
              <a:t>10</a:t>
            </a:r>
            <a:r>
              <a:rPr lang="en-GB" sz="1100" baseline="30000" dirty="0" smtClean="0"/>
              <a:t>th</a:t>
            </a:r>
            <a:r>
              <a:rPr lang="en-GB" sz="1100" dirty="0" smtClean="0"/>
              <a:t> - 16</a:t>
            </a:r>
            <a:r>
              <a:rPr lang="en-GB" sz="1100" baseline="30000" dirty="0" smtClean="0"/>
              <a:t>th</a:t>
            </a:r>
            <a:r>
              <a:rPr lang="en-GB" sz="1100" dirty="0" smtClean="0"/>
              <a:t> </a:t>
            </a:r>
            <a:r>
              <a:rPr lang="en-GB" sz="1100" dirty="0"/>
              <a:t>September police attended 560 ‘House Party’ Incidents.</a:t>
            </a:r>
          </a:p>
          <a:p>
            <a:pPr algn="ctr"/>
            <a:endParaRPr lang="en-GB" sz="1200" dirty="0"/>
          </a:p>
          <a:p>
            <a:pPr algn="ctr"/>
            <a:r>
              <a:rPr lang="en-GB" sz="1100" dirty="0"/>
              <a:t>Further data is available in the Incident Demand – House Gatherings slide.</a:t>
            </a:r>
          </a:p>
        </p:txBody>
      </p:sp>
    </p:spTree>
    <p:extLst>
      <p:ext uri="{BB962C8B-B14F-4D97-AF65-F5344CB8AC3E}">
        <p14:creationId xmlns:p14="http://schemas.microsoft.com/office/powerpoint/2010/main" val="541999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993898" y="1062793"/>
            <a:ext cx="9910628" cy="3974716"/>
          </a:xfrm>
          <a:prstGeom prst="rect">
            <a:avLst/>
          </a:prstGeom>
          <a:noFill/>
          <a:ln w="12700">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8" name="TextBox 7"/>
          <p:cNvSpPr txBox="1"/>
          <p:nvPr/>
        </p:nvSpPr>
        <p:spPr>
          <a:xfrm>
            <a:off x="0" y="0"/>
            <a:ext cx="12191999" cy="646331"/>
          </a:xfrm>
          <a:prstGeom prst="rect">
            <a:avLst/>
          </a:prstGeom>
          <a:solidFill>
            <a:srgbClr val="660066"/>
          </a:solidFill>
        </p:spPr>
        <p:txBody>
          <a:bodyPr wrap="square" rtlCol="0" anchor="ctr">
            <a:spAutoFit/>
          </a:bodyPr>
          <a:lstStyle/>
          <a:p>
            <a:pPr algn="ctr"/>
            <a:endParaRPr lang="en-GB" sz="800" b="1" dirty="0" smtClean="0">
              <a:solidFill>
                <a:prstClr val="white"/>
              </a:solidFill>
            </a:endParaRPr>
          </a:p>
          <a:p>
            <a:pPr algn="ctr"/>
            <a:r>
              <a:rPr lang="en-GB" sz="2000" b="1" dirty="0" smtClean="0">
                <a:solidFill>
                  <a:prstClr val="white"/>
                </a:solidFill>
              </a:rPr>
              <a:t>Weekly Service Centre </a:t>
            </a:r>
            <a:r>
              <a:rPr lang="en-GB" sz="2000" b="1" dirty="0">
                <a:solidFill>
                  <a:prstClr val="white"/>
                </a:solidFill>
              </a:rPr>
              <a:t>Demand </a:t>
            </a:r>
            <a:r>
              <a:rPr lang="en-GB" sz="2000" b="1" dirty="0" smtClean="0">
                <a:solidFill>
                  <a:prstClr val="white"/>
                </a:solidFill>
              </a:rPr>
              <a:t>(10</a:t>
            </a:r>
            <a:r>
              <a:rPr lang="en-GB" sz="2000" b="1" baseline="30000" dirty="0" smtClean="0">
                <a:solidFill>
                  <a:prstClr val="white"/>
                </a:solidFill>
              </a:rPr>
              <a:t>th </a:t>
            </a:r>
            <a:r>
              <a:rPr lang="en-GB" sz="2000" b="1" dirty="0" smtClean="0">
                <a:solidFill>
                  <a:prstClr val="white"/>
                </a:solidFill>
              </a:rPr>
              <a:t>– 16</a:t>
            </a:r>
            <a:r>
              <a:rPr lang="en-GB" sz="2000" b="1" baseline="30000" dirty="0" smtClean="0">
                <a:solidFill>
                  <a:prstClr val="white"/>
                </a:solidFill>
              </a:rPr>
              <a:t>th </a:t>
            </a:r>
            <a:r>
              <a:rPr lang="en-GB" sz="2000" b="1" dirty="0" smtClean="0">
                <a:solidFill>
                  <a:prstClr val="white"/>
                </a:solidFill>
              </a:rPr>
              <a:t>September 2020)</a:t>
            </a:r>
          </a:p>
          <a:p>
            <a:pPr algn="ctr"/>
            <a:endParaRPr lang="en-GB" sz="800" b="1" dirty="0">
              <a:solidFill>
                <a:prstClr val="white"/>
              </a:solidFill>
            </a:endParaRPr>
          </a:p>
        </p:txBody>
      </p:sp>
      <p:sp>
        <p:nvSpPr>
          <p:cNvPr id="4" name="Rectangle 2"/>
          <p:cNvSpPr>
            <a:spLocks noChangeArrowheads="1"/>
          </p:cNvSpPr>
          <p:nvPr/>
        </p:nvSpPr>
        <p:spPr bwMode="auto">
          <a:xfrm>
            <a:off x="-822121" y="12583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solidFill>
                <a:prstClr val="black"/>
              </a:solidFill>
            </a:endParaRPr>
          </a:p>
        </p:txBody>
      </p:sp>
      <p:pic>
        <p:nvPicPr>
          <p:cNvPr id="13" name="Picture 1" descr="image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4270" y="47596"/>
            <a:ext cx="1619974" cy="543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26"/>
          <p:cNvSpPr txBox="1"/>
          <p:nvPr/>
        </p:nvSpPr>
        <p:spPr>
          <a:xfrm>
            <a:off x="1582883" y="6567076"/>
            <a:ext cx="8837408"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dirty="0" smtClean="0">
                <a:solidFill>
                  <a:prstClr val="white">
                    <a:lumMod val="65000"/>
                  </a:prstClr>
                </a:solidFill>
              </a:rPr>
              <a:t>No figures should be considered as Official Police Statistics. These may not yet have been verified or validated.</a:t>
            </a:r>
            <a:endParaRPr lang="en-GB" sz="1400" dirty="0">
              <a:solidFill>
                <a:prstClr val="white">
                  <a:lumMod val="65000"/>
                </a:prstClr>
              </a:solidFill>
            </a:endParaRPr>
          </a:p>
        </p:txBody>
      </p:sp>
      <p:sp>
        <p:nvSpPr>
          <p:cNvPr id="12" name="Footer Placeholder 1"/>
          <p:cNvSpPr>
            <a:spLocks noGrp="1"/>
          </p:cNvSpPr>
          <p:nvPr>
            <p:ph type="ftr" sz="quarter" idx="11"/>
          </p:nvPr>
        </p:nvSpPr>
        <p:spPr>
          <a:xfrm>
            <a:off x="11196310" y="6454539"/>
            <a:ext cx="995689" cy="365125"/>
          </a:xfrm>
        </p:spPr>
        <p:txBody>
          <a:bodyPr/>
          <a:lstStyle/>
          <a:p>
            <a:r>
              <a:rPr lang="en-GB" sz="1400" smtClean="0">
                <a:solidFill>
                  <a:schemeClr val="bg2">
                    <a:lumMod val="75000"/>
                  </a:schemeClr>
                </a:solidFill>
              </a:rPr>
              <a:t>
OFFICIAL</a:t>
            </a:r>
            <a:endParaRPr lang="en-GB" sz="1400" dirty="0">
              <a:solidFill>
                <a:schemeClr val="bg2">
                  <a:lumMod val="75000"/>
                </a:schemeClr>
              </a:solidFill>
            </a:endParaRPr>
          </a:p>
        </p:txBody>
      </p:sp>
      <p:graphicFrame>
        <p:nvGraphicFramePr>
          <p:cNvPr id="11" name="Chart 10"/>
          <p:cNvGraphicFramePr>
            <a:graphicFrameLocks/>
          </p:cNvGraphicFramePr>
          <p:nvPr>
            <p:extLst>
              <p:ext uri="{D42A27DB-BD31-4B8C-83A1-F6EECF244321}">
                <p14:modId xmlns:p14="http://schemas.microsoft.com/office/powerpoint/2010/main" val="2811271721"/>
              </p:ext>
            </p:extLst>
          </p:nvPr>
        </p:nvGraphicFramePr>
        <p:xfrm>
          <a:off x="993898" y="1174377"/>
          <a:ext cx="9878889" cy="376517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891055116"/>
              </p:ext>
            </p:extLst>
          </p:nvPr>
        </p:nvGraphicFramePr>
        <p:xfrm>
          <a:off x="2491642" y="5326042"/>
          <a:ext cx="6883400" cy="952500"/>
        </p:xfrm>
        <a:graphic>
          <a:graphicData uri="http://schemas.openxmlformats.org/drawingml/2006/table">
            <a:tbl>
              <a:tblPr/>
              <a:tblGrid>
                <a:gridCol w="1154103"/>
                <a:gridCol w="824359"/>
                <a:gridCol w="672170"/>
                <a:gridCol w="751435"/>
                <a:gridCol w="713388"/>
                <a:gridCol w="710217"/>
                <a:gridCol w="672170"/>
                <a:gridCol w="713388"/>
                <a:gridCol w="672170"/>
              </a:tblGrid>
              <a:tr h="190500">
                <a:tc>
                  <a:txBody>
                    <a:bodyPr/>
                    <a:lstStyle/>
                    <a:p>
                      <a:pPr algn="ctr" fontAlgn="ctr"/>
                      <a:r>
                        <a:rPr lang="en-GB" sz="1100" b="1" i="0" u="none" strike="noStrike" dirty="0">
                          <a:solidFill>
                            <a:srgbClr val="FFFFFF"/>
                          </a:solidFill>
                          <a:effectLst/>
                          <a:latin typeface="Calibri" panose="020F0502020204030204" pitchFamily="34" charset="0"/>
                        </a:rPr>
                        <a:t> </a:t>
                      </a:r>
                    </a:p>
                  </a:txBody>
                  <a:tcPr marL="9525" marR="9525" marT="9525" marB="0"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solidFill>
                      <a:srgbClr val="660066"/>
                    </a:solidFill>
                  </a:tcPr>
                </a:tc>
                <a:tc>
                  <a:txBody>
                    <a:bodyPr/>
                    <a:lstStyle/>
                    <a:p>
                      <a:pPr algn="ctr" fontAlgn="b"/>
                      <a:r>
                        <a:rPr lang="en-GB" sz="1100" b="0" i="0" u="none" strike="noStrike" dirty="0">
                          <a:solidFill>
                            <a:srgbClr val="FFFFFF"/>
                          </a:solidFill>
                          <a:effectLst/>
                          <a:latin typeface="Calibri" panose="020F0502020204030204" pitchFamily="34" charset="0"/>
                        </a:rPr>
                        <a:t>10-Sep</a:t>
                      </a:r>
                    </a:p>
                  </a:txBody>
                  <a:tcPr marL="9525" marR="9525" marT="9525" marB="0" anchor="b">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solidFill>
                      <a:srgbClr val="660066"/>
                    </a:solidFill>
                  </a:tcPr>
                </a:tc>
                <a:tc>
                  <a:txBody>
                    <a:bodyPr/>
                    <a:lstStyle/>
                    <a:p>
                      <a:pPr algn="ctr" fontAlgn="b"/>
                      <a:r>
                        <a:rPr lang="en-GB" sz="1100" b="0" i="0" u="none" strike="noStrike" dirty="0">
                          <a:solidFill>
                            <a:srgbClr val="FFFFFF"/>
                          </a:solidFill>
                          <a:effectLst/>
                          <a:latin typeface="Calibri" panose="020F0502020204030204" pitchFamily="34" charset="0"/>
                        </a:rPr>
                        <a:t>11-Sep</a:t>
                      </a:r>
                    </a:p>
                  </a:txBody>
                  <a:tcPr marL="9525" marR="9525" marT="9525" marB="0" anchor="b">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solidFill>
                      <a:srgbClr val="660066"/>
                    </a:solidFill>
                  </a:tcPr>
                </a:tc>
                <a:tc>
                  <a:txBody>
                    <a:bodyPr/>
                    <a:lstStyle/>
                    <a:p>
                      <a:pPr algn="ctr" fontAlgn="b"/>
                      <a:r>
                        <a:rPr lang="en-GB" sz="1100" b="0" i="0" u="none" strike="noStrike" dirty="0">
                          <a:solidFill>
                            <a:srgbClr val="FFFFFF"/>
                          </a:solidFill>
                          <a:effectLst/>
                          <a:latin typeface="Calibri" panose="020F0502020204030204" pitchFamily="34" charset="0"/>
                        </a:rPr>
                        <a:t>12-Sep</a:t>
                      </a:r>
                    </a:p>
                  </a:txBody>
                  <a:tcPr marL="9525" marR="9525" marT="9525" marB="0" anchor="b">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solidFill>
                      <a:srgbClr val="660066"/>
                    </a:solidFill>
                  </a:tcPr>
                </a:tc>
                <a:tc>
                  <a:txBody>
                    <a:bodyPr/>
                    <a:lstStyle/>
                    <a:p>
                      <a:pPr algn="ctr" fontAlgn="b"/>
                      <a:r>
                        <a:rPr lang="en-GB" sz="1100" b="0" i="0" u="none" strike="noStrike" dirty="0">
                          <a:solidFill>
                            <a:srgbClr val="FFFFFF"/>
                          </a:solidFill>
                          <a:effectLst/>
                          <a:latin typeface="Calibri" panose="020F0502020204030204" pitchFamily="34" charset="0"/>
                        </a:rPr>
                        <a:t>13-Sep</a:t>
                      </a:r>
                    </a:p>
                  </a:txBody>
                  <a:tcPr marL="9525" marR="9525" marT="9525" marB="0" anchor="b">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solidFill>
                      <a:srgbClr val="660066"/>
                    </a:solidFill>
                  </a:tcPr>
                </a:tc>
                <a:tc>
                  <a:txBody>
                    <a:bodyPr/>
                    <a:lstStyle/>
                    <a:p>
                      <a:pPr algn="ctr" fontAlgn="b"/>
                      <a:r>
                        <a:rPr lang="en-GB" sz="1100" b="0" i="0" u="none" strike="noStrike" dirty="0">
                          <a:solidFill>
                            <a:srgbClr val="FFFFFF"/>
                          </a:solidFill>
                          <a:effectLst/>
                          <a:latin typeface="Calibri" panose="020F0502020204030204" pitchFamily="34" charset="0"/>
                        </a:rPr>
                        <a:t>14-Sep</a:t>
                      </a:r>
                    </a:p>
                  </a:txBody>
                  <a:tcPr marL="9525" marR="9525" marT="9525" marB="0" anchor="b">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solidFill>
                      <a:srgbClr val="660066"/>
                    </a:solidFill>
                  </a:tcPr>
                </a:tc>
                <a:tc>
                  <a:txBody>
                    <a:bodyPr/>
                    <a:lstStyle/>
                    <a:p>
                      <a:pPr algn="ctr" fontAlgn="b"/>
                      <a:r>
                        <a:rPr lang="en-GB" sz="1100" b="0" i="0" u="none" strike="noStrike" dirty="0">
                          <a:solidFill>
                            <a:srgbClr val="FFFFFF"/>
                          </a:solidFill>
                          <a:effectLst/>
                          <a:latin typeface="Calibri" panose="020F0502020204030204" pitchFamily="34" charset="0"/>
                        </a:rPr>
                        <a:t>15-Sep</a:t>
                      </a:r>
                    </a:p>
                  </a:txBody>
                  <a:tcPr marL="9525" marR="9525" marT="9525" marB="0" anchor="b">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solidFill>
                      <a:srgbClr val="660066"/>
                    </a:solidFill>
                  </a:tcPr>
                </a:tc>
                <a:tc>
                  <a:txBody>
                    <a:bodyPr/>
                    <a:lstStyle/>
                    <a:p>
                      <a:pPr algn="ctr" fontAlgn="b"/>
                      <a:r>
                        <a:rPr lang="en-GB" sz="1100" b="0" i="0" u="none" strike="noStrike" dirty="0">
                          <a:solidFill>
                            <a:srgbClr val="FFFFFF"/>
                          </a:solidFill>
                          <a:effectLst/>
                          <a:latin typeface="Calibri" panose="020F0502020204030204" pitchFamily="34" charset="0"/>
                        </a:rPr>
                        <a:t>16-Sep</a:t>
                      </a:r>
                    </a:p>
                  </a:txBody>
                  <a:tcPr marL="9525" marR="9525" marT="9525" marB="0" anchor="b">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solidFill>
                      <a:srgbClr val="660066"/>
                    </a:solidFill>
                  </a:tcPr>
                </a:tc>
                <a:tc>
                  <a:txBody>
                    <a:bodyPr/>
                    <a:lstStyle/>
                    <a:p>
                      <a:pPr algn="ctr" fontAlgn="ctr"/>
                      <a:r>
                        <a:rPr lang="en-GB" sz="1100" b="1" i="0" u="none" strike="noStrike" dirty="0">
                          <a:solidFill>
                            <a:srgbClr val="FFFFFF"/>
                          </a:solidFill>
                          <a:effectLst/>
                          <a:latin typeface="Calibri" panose="020F0502020204030204" pitchFamily="34" charset="0"/>
                        </a:rPr>
                        <a:t>Total</a:t>
                      </a:r>
                    </a:p>
                  </a:txBody>
                  <a:tcPr marL="9525" marR="9525" marT="9525" marB="0"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solidFill>
                      <a:srgbClr val="660066"/>
                    </a:solidFill>
                  </a:tcPr>
                </a:tc>
              </a:tr>
              <a:tr h="190500">
                <a:tc>
                  <a:txBody>
                    <a:bodyPr/>
                    <a:lstStyle/>
                    <a:p>
                      <a:pPr algn="ctr" fontAlgn="ctr"/>
                      <a:r>
                        <a:rPr lang="en-GB" sz="1100" b="1" i="0" u="none" strike="noStrike" dirty="0">
                          <a:solidFill>
                            <a:srgbClr val="FFFFFF"/>
                          </a:solidFill>
                          <a:effectLst/>
                          <a:latin typeface="Calibri" panose="020F0502020204030204" pitchFamily="34" charset="0"/>
                        </a:rPr>
                        <a:t>2020 101 </a:t>
                      </a:r>
                      <a:r>
                        <a:rPr lang="en-GB" sz="1100" b="1" i="0" u="none" strike="noStrike" dirty="0" err="1">
                          <a:solidFill>
                            <a:srgbClr val="FFFFFF"/>
                          </a:solidFill>
                          <a:effectLst/>
                          <a:latin typeface="Calibri" panose="020F0502020204030204" pitchFamily="34" charset="0"/>
                        </a:rPr>
                        <a:t>Ans</a:t>
                      </a:r>
                      <a:endParaRPr lang="en-GB" sz="1100" b="1" i="0" u="none" strike="noStrike" dirty="0">
                        <a:solidFill>
                          <a:srgbClr val="FFFFFF"/>
                        </a:solidFill>
                        <a:effectLst/>
                        <a:latin typeface="Calibri" panose="020F0502020204030204" pitchFamily="34" charset="0"/>
                      </a:endParaRPr>
                    </a:p>
                  </a:txBody>
                  <a:tcPr marL="9525" marR="9525" marT="9525" marB="0"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solidFill>
                      <a:srgbClr val="660066"/>
                    </a:solidFill>
                  </a:tcPr>
                </a:tc>
                <a:tc>
                  <a:txBody>
                    <a:bodyPr/>
                    <a:lstStyle/>
                    <a:p>
                      <a:pPr algn="ctr" fontAlgn="b"/>
                      <a:r>
                        <a:rPr lang="en-GB" sz="1100" b="0" i="0" u="none" strike="noStrike" dirty="0">
                          <a:solidFill>
                            <a:srgbClr val="000000"/>
                          </a:solidFill>
                          <a:effectLst/>
                          <a:latin typeface="Calibri" panose="020F0502020204030204" pitchFamily="34" charset="0"/>
                        </a:rPr>
                        <a:t>3555</a:t>
                      </a:r>
                    </a:p>
                  </a:txBody>
                  <a:tcPr marL="9525" marR="9525" marT="9525" marB="0" anchor="b">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Calibri" panose="020F0502020204030204" pitchFamily="34" charset="0"/>
                        </a:rPr>
                        <a:t>3419</a:t>
                      </a:r>
                    </a:p>
                  </a:txBody>
                  <a:tcPr marL="9525" marR="9525" marT="9525" marB="0" anchor="b">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Calibri" panose="020F0502020204030204" pitchFamily="34" charset="0"/>
                        </a:rPr>
                        <a:t>3456</a:t>
                      </a:r>
                    </a:p>
                  </a:txBody>
                  <a:tcPr marL="9525" marR="9525" marT="9525" marB="0" anchor="b">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panose="020F0502020204030204" pitchFamily="34" charset="0"/>
                        </a:rPr>
                        <a:t>3335</a:t>
                      </a:r>
                    </a:p>
                  </a:txBody>
                  <a:tcPr marL="9525" marR="9525" marT="9525" marB="0" anchor="b">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panose="020F0502020204030204" pitchFamily="34" charset="0"/>
                        </a:rPr>
                        <a:t>3528</a:t>
                      </a:r>
                    </a:p>
                  </a:txBody>
                  <a:tcPr marL="9525" marR="9525" marT="9525" marB="0" anchor="b">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panose="020F0502020204030204" pitchFamily="34" charset="0"/>
                        </a:rPr>
                        <a:t>3506</a:t>
                      </a:r>
                    </a:p>
                  </a:txBody>
                  <a:tcPr marL="9525" marR="9525" marT="9525" marB="0" anchor="b">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panose="020F0502020204030204" pitchFamily="34" charset="0"/>
                        </a:rPr>
                        <a:t>3690</a:t>
                      </a:r>
                    </a:p>
                  </a:txBody>
                  <a:tcPr marL="9525" marR="9525" marT="9525" marB="0" anchor="b">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pPr algn="ctr" fontAlgn="b"/>
                      <a:r>
                        <a:rPr lang="en-GB" sz="1100" b="1" i="0" u="none" strike="noStrike">
                          <a:solidFill>
                            <a:srgbClr val="000000"/>
                          </a:solidFill>
                          <a:effectLst/>
                          <a:latin typeface="Calibri" panose="020F0502020204030204" pitchFamily="34" charset="0"/>
                        </a:rPr>
                        <a:t>24489</a:t>
                      </a:r>
                    </a:p>
                  </a:txBody>
                  <a:tcPr marL="9525" marR="9525" marT="9525" marB="0" anchor="b">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r>
              <a:tr h="190500">
                <a:tc>
                  <a:txBody>
                    <a:bodyPr/>
                    <a:lstStyle/>
                    <a:p>
                      <a:pPr algn="ctr" fontAlgn="ctr"/>
                      <a:r>
                        <a:rPr lang="en-GB" sz="1100" b="1" i="0" u="none" strike="noStrike">
                          <a:solidFill>
                            <a:srgbClr val="FFFFFF"/>
                          </a:solidFill>
                          <a:effectLst/>
                          <a:latin typeface="Calibri" panose="020F0502020204030204" pitchFamily="34" charset="0"/>
                        </a:rPr>
                        <a:t>2020 999 Ans</a:t>
                      </a:r>
                    </a:p>
                  </a:txBody>
                  <a:tcPr marL="9525" marR="9525" marT="9525" marB="0"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solidFill>
                      <a:srgbClr val="660066"/>
                    </a:solidFill>
                  </a:tcPr>
                </a:tc>
                <a:tc>
                  <a:txBody>
                    <a:bodyPr/>
                    <a:lstStyle/>
                    <a:p>
                      <a:pPr algn="ctr" fontAlgn="b"/>
                      <a:r>
                        <a:rPr lang="en-GB" sz="1100" b="0" i="0" u="none" strike="noStrike" dirty="0">
                          <a:solidFill>
                            <a:srgbClr val="000000"/>
                          </a:solidFill>
                          <a:effectLst/>
                          <a:latin typeface="Calibri" panose="020F0502020204030204" pitchFamily="34" charset="0"/>
                        </a:rPr>
                        <a:t>1555</a:t>
                      </a:r>
                    </a:p>
                  </a:txBody>
                  <a:tcPr marL="9525" marR="9525" marT="9525" marB="0" anchor="b">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Calibri" panose="020F0502020204030204" pitchFamily="34" charset="0"/>
                        </a:rPr>
                        <a:t>1923</a:t>
                      </a:r>
                    </a:p>
                  </a:txBody>
                  <a:tcPr marL="9525" marR="9525" marT="9525" marB="0" anchor="b">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Calibri" panose="020F0502020204030204" pitchFamily="34" charset="0"/>
                        </a:rPr>
                        <a:t>1946</a:t>
                      </a:r>
                    </a:p>
                  </a:txBody>
                  <a:tcPr marL="9525" marR="9525" marT="9525" marB="0" anchor="b">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Calibri" panose="020F0502020204030204" pitchFamily="34" charset="0"/>
                        </a:rPr>
                        <a:t>1937</a:t>
                      </a:r>
                    </a:p>
                  </a:txBody>
                  <a:tcPr marL="9525" marR="9525" marT="9525" marB="0" anchor="b">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panose="020F0502020204030204" pitchFamily="34" charset="0"/>
                        </a:rPr>
                        <a:t>1820</a:t>
                      </a:r>
                    </a:p>
                  </a:txBody>
                  <a:tcPr marL="9525" marR="9525" marT="9525" marB="0" anchor="b">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panose="020F0502020204030204" pitchFamily="34" charset="0"/>
                        </a:rPr>
                        <a:t>1919</a:t>
                      </a:r>
                    </a:p>
                  </a:txBody>
                  <a:tcPr marL="9525" marR="9525" marT="9525" marB="0" anchor="b">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panose="020F0502020204030204" pitchFamily="34" charset="0"/>
                        </a:rPr>
                        <a:t>1746</a:t>
                      </a:r>
                    </a:p>
                  </a:txBody>
                  <a:tcPr marL="9525" marR="9525" marT="9525" marB="0" anchor="b">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pPr algn="ctr" fontAlgn="ctr"/>
                      <a:r>
                        <a:rPr lang="en-GB" sz="1100" b="1" i="0" u="none" strike="noStrike">
                          <a:solidFill>
                            <a:srgbClr val="000000"/>
                          </a:solidFill>
                          <a:effectLst/>
                          <a:latin typeface="Calibri" panose="020F0502020204030204" pitchFamily="34" charset="0"/>
                        </a:rPr>
                        <a:t>12846</a:t>
                      </a:r>
                    </a:p>
                  </a:txBody>
                  <a:tcPr marL="9525" marR="9525" marT="9525" marB="0"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r>
              <a:tr h="190500">
                <a:tc>
                  <a:txBody>
                    <a:bodyPr/>
                    <a:lstStyle/>
                    <a:p>
                      <a:pPr algn="ctr" fontAlgn="ctr"/>
                      <a:r>
                        <a:rPr lang="en-GB" sz="1100" b="1" i="0" u="none" strike="noStrike">
                          <a:solidFill>
                            <a:srgbClr val="FFFFFF"/>
                          </a:solidFill>
                          <a:effectLst/>
                          <a:latin typeface="Calibri" panose="020F0502020204030204" pitchFamily="34" charset="0"/>
                        </a:rPr>
                        <a:t>2019 101 Ans</a:t>
                      </a:r>
                    </a:p>
                  </a:txBody>
                  <a:tcPr marL="9525" marR="9525" marT="9525" marB="0"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solidFill>
                      <a:srgbClr val="660066"/>
                    </a:solidFill>
                  </a:tcPr>
                </a:tc>
                <a:tc>
                  <a:txBody>
                    <a:bodyPr/>
                    <a:lstStyle/>
                    <a:p>
                      <a:pPr algn="ctr" fontAlgn="b"/>
                      <a:r>
                        <a:rPr lang="en-GB" sz="1100" b="0" i="0" u="none" strike="noStrike" dirty="0">
                          <a:solidFill>
                            <a:srgbClr val="000000"/>
                          </a:solidFill>
                          <a:effectLst/>
                          <a:latin typeface="Calibri" panose="020F0502020204030204" pitchFamily="34" charset="0"/>
                        </a:rPr>
                        <a:t>4502</a:t>
                      </a:r>
                    </a:p>
                  </a:txBody>
                  <a:tcPr marL="9525" marR="9525" marT="9525" marB="0" anchor="b">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panose="020F0502020204030204" pitchFamily="34" charset="0"/>
                        </a:rPr>
                        <a:t>4700</a:t>
                      </a:r>
                    </a:p>
                  </a:txBody>
                  <a:tcPr marL="9525" marR="9525" marT="9525" marB="0" anchor="b">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panose="020F0502020204030204" pitchFamily="34" charset="0"/>
                        </a:rPr>
                        <a:t>4521</a:t>
                      </a:r>
                    </a:p>
                  </a:txBody>
                  <a:tcPr marL="9525" marR="9525" marT="9525" marB="0" anchor="b">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Calibri" panose="020F0502020204030204" pitchFamily="34" charset="0"/>
                        </a:rPr>
                        <a:t>4404</a:t>
                      </a:r>
                    </a:p>
                  </a:txBody>
                  <a:tcPr marL="9525" marR="9525" marT="9525" marB="0" anchor="b">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Calibri" panose="020F0502020204030204" pitchFamily="34" charset="0"/>
                        </a:rPr>
                        <a:t>4292</a:t>
                      </a:r>
                    </a:p>
                  </a:txBody>
                  <a:tcPr marL="9525" marR="9525" marT="9525" marB="0" anchor="b">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panose="020F0502020204030204" pitchFamily="34" charset="0"/>
                        </a:rPr>
                        <a:t>3984</a:t>
                      </a:r>
                    </a:p>
                  </a:txBody>
                  <a:tcPr marL="9525" marR="9525" marT="9525" marB="0" anchor="b">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Calibri" panose="020F0502020204030204" pitchFamily="34" charset="0"/>
                        </a:rPr>
                        <a:t>5009</a:t>
                      </a:r>
                    </a:p>
                  </a:txBody>
                  <a:tcPr marL="9525" marR="9525" marT="9525" marB="0" anchor="b">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pPr algn="ctr" fontAlgn="b"/>
                      <a:r>
                        <a:rPr lang="en-GB" sz="1100" b="1" i="0" u="none" strike="noStrike" dirty="0">
                          <a:solidFill>
                            <a:srgbClr val="000000"/>
                          </a:solidFill>
                          <a:effectLst/>
                          <a:latin typeface="Calibri" panose="020F0502020204030204" pitchFamily="34" charset="0"/>
                        </a:rPr>
                        <a:t>31412</a:t>
                      </a:r>
                    </a:p>
                  </a:txBody>
                  <a:tcPr marL="9525" marR="9525" marT="9525" marB="0" anchor="b">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r>
              <a:tr h="190500">
                <a:tc>
                  <a:txBody>
                    <a:bodyPr/>
                    <a:lstStyle/>
                    <a:p>
                      <a:pPr algn="ctr" fontAlgn="ctr"/>
                      <a:r>
                        <a:rPr lang="en-GB" sz="1100" b="1" i="0" u="none" strike="noStrike">
                          <a:solidFill>
                            <a:srgbClr val="FFFFFF"/>
                          </a:solidFill>
                          <a:effectLst/>
                          <a:latin typeface="Calibri" panose="020F0502020204030204" pitchFamily="34" charset="0"/>
                        </a:rPr>
                        <a:t>2019 999 Ans</a:t>
                      </a:r>
                    </a:p>
                  </a:txBody>
                  <a:tcPr marL="9525" marR="9525" marT="9525" marB="0"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solidFill>
                      <a:srgbClr val="660066"/>
                    </a:solidFill>
                  </a:tcPr>
                </a:tc>
                <a:tc>
                  <a:txBody>
                    <a:bodyPr/>
                    <a:lstStyle/>
                    <a:p>
                      <a:pPr algn="ctr" fontAlgn="b"/>
                      <a:r>
                        <a:rPr lang="en-GB" sz="1100" b="0" i="0" u="none" strike="noStrike" dirty="0">
                          <a:solidFill>
                            <a:srgbClr val="000000"/>
                          </a:solidFill>
                          <a:effectLst/>
                          <a:latin typeface="Calibri" panose="020F0502020204030204" pitchFamily="34" charset="0"/>
                        </a:rPr>
                        <a:t>1587</a:t>
                      </a:r>
                    </a:p>
                  </a:txBody>
                  <a:tcPr marL="9525" marR="9525" marT="9525" marB="0" anchor="b">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Calibri" panose="020F0502020204030204" pitchFamily="34" charset="0"/>
                        </a:rPr>
                        <a:t>1613</a:t>
                      </a:r>
                    </a:p>
                  </a:txBody>
                  <a:tcPr marL="9525" marR="9525" marT="9525" marB="0" anchor="b">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Calibri" panose="020F0502020204030204" pitchFamily="34" charset="0"/>
                        </a:rPr>
                        <a:t>1614</a:t>
                      </a:r>
                    </a:p>
                  </a:txBody>
                  <a:tcPr marL="9525" marR="9525" marT="9525" marB="0" anchor="b">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Calibri" panose="020F0502020204030204" pitchFamily="34" charset="0"/>
                        </a:rPr>
                        <a:t>2010</a:t>
                      </a:r>
                    </a:p>
                  </a:txBody>
                  <a:tcPr marL="9525" marR="9525" marT="9525" marB="0" anchor="b">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Calibri" panose="020F0502020204030204" pitchFamily="34" charset="0"/>
                        </a:rPr>
                        <a:t>2130</a:t>
                      </a:r>
                    </a:p>
                  </a:txBody>
                  <a:tcPr marL="9525" marR="9525" marT="9525" marB="0" anchor="b">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Calibri" panose="020F0502020204030204" pitchFamily="34" charset="0"/>
                        </a:rPr>
                        <a:t>1932</a:t>
                      </a:r>
                    </a:p>
                  </a:txBody>
                  <a:tcPr marL="9525" marR="9525" marT="9525" marB="0" anchor="b">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Calibri" panose="020F0502020204030204" pitchFamily="34" charset="0"/>
                        </a:rPr>
                        <a:t>1556</a:t>
                      </a:r>
                    </a:p>
                  </a:txBody>
                  <a:tcPr marL="9525" marR="9525" marT="9525" marB="0" anchor="b">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pPr algn="ctr" fontAlgn="b"/>
                      <a:r>
                        <a:rPr lang="en-GB" sz="1100" b="1" i="0" u="none" strike="noStrike" dirty="0">
                          <a:solidFill>
                            <a:srgbClr val="000000"/>
                          </a:solidFill>
                          <a:effectLst/>
                          <a:latin typeface="Calibri" panose="020F0502020204030204" pitchFamily="34" charset="0"/>
                        </a:rPr>
                        <a:t>12442</a:t>
                      </a:r>
                    </a:p>
                  </a:txBody>
                  <a:tcPr marL="9525" marR="9525" marT="9525" marB="0" anchor="b">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r>
            </a:tbl>
          </a:graphicData>
        </a:graphic>
      </p:graphicFrame>
      <p:graphicFrame>
        <p:nvGraphicFramePr>
          <p:cNvPr id="2" name="Table 1"/>
          <p:cNvGraphicFramePr>
            <a:graphicFrameLocks noGrp="1"/>
          </p:cNvGraphicFramePr>
          <p:nvPr/>
        </p:nvGraphicFramePr>
        <p:xfrm>
          <a:off x="10478278" y="6111551"/>
          <a:ext cx="208280" cy="365760"/>
        </p:xfrm>
        <a:graphic>
          <a:graphicData uri="http://schemas.openxmlformats.org/drawingml/2006/table">
            <a:tbl>
              <a:tblPr/>
              <a:tblGrid>
                <a:gridCol w="208280"/>
              </a:tblGrid>
              <a:tr h="0">
                <a:tc>
                  <a:txBody>
                    <a:bodyPr/>
                    <a:lstStyle/>
                    <a:p>
                      <a:endParaRPr lang="en-GB" dirty="0"/>
                    </a:p>
                  </a:txBody>
                  <a:tcPr>
                    <a:lnL w="6350" cmpd="sng">
                      <a:solidFill>
                        <a:schemeClr val="bg1">
                          <a:lumMod val="95000"/>
                        </a:schemeClr>
                      </a:solidFill>
                      <a:prstDash val="solid"/>
                    </a:lnL>
                    <a:lnR w="6350" cmpd="sng">
                      <a:solidFill>
                        <a:schemeClr val="bg1">
                          <a:lumMod val="95000"/>
                        </a:schemeClr>
                      </a:solidFill>
                      <a:prstDash val="solid"/>
                    </a:lnR>
                    <a:lnT w="6350" cmpd="sng">
                      <a:solidFill>
                        <a:schemeClr val="bg1">
                          <a:lumMod val="95000"/>
                        </a:schemeClr>
                      </a:solidFill>
                      <a:prstDash val="solid"/>
                    </a:lnT>
                    <a:lnB w="6350" cmpd="sng">
                      <a:solidFill>
                        <a:schemeClr val="bg1">
                          <a:lumMod val="95000"/>
                        </a:schemeClr>
                      </a:solidFill>
                      <a:prstDash val="solid"/>
                    </a:lnB>
                  </a:tcPr>
                </a:tc>
              </a:tr>
            </a:tbl>
          </a:graphicData>
        </a:graphic>
      </p:graphicFrame>
    </p:spTree>
    <p:extLst>
      <p:ext uri="{BB962C8B-B14F-4D97-AF65-F5344CB8AC3E}">
        <p14:creationId xmlns:p14="http://schemas.microsoft.com/office/powerpoint/2010/main" val="619620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57725" y="693927"/>
            <a:ext cx="11852950" cy="2768595"/>
          </a:xfrm>
          <a:prstGeom prst="rect">
            <a:avLst/>
          </a:prstGeom>
          <a:noFill/>
          <a:ln w="127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5" name="TextBox 14"/>
          <p:cNvSpPr txBox="1"/>
          <p:nvPr/>
        </p:nvSpPr>
        <p:spPr>
          <a:xfrm>
            <a:off x="0" y="0"/>
            <a:ext cx="12191999" cy="646331"/>
          </a:xfrm>
          <a:prstGeom prst="rect">
            <a:avLst/>
          </a:prstGeom>
          <a:solidFill>
            <a:srgbClr val="660066"/>
          </a:solidFill>
        </p:spPr>
        <p:txBody>
          <a:bodyPr wrap="square" rtlCol="0" anchor="ctr">
            <a:spAutoFit/>
          </a:bodyPr>
          <a:lstStyle/>
          <a:p>
            <a:pPr algn="ctr"/>
            <a:endParaRPr lang="en-GB" sz="800" b="1" dirty="0" smtClean="0">
              <a:solidFill>
                <a:prstClr val="white"/>
              </a:solidFill>
            </a:endParaRPr>
          </a:p>
          <a:p>
            <a:pPr algn="ctr"/>
            <a:r>
              <a:rPr lang="en-GB" sz="2000" b="1" dirty="0" smtClean="0">
                <a:solidFill>
                  <a:prstClr val="white"/>
                </a:solidFill>
              </a:rPr>
              <a:t>Cumulative </a:t>
            </a:r>
            <a:r>
              <a:rPr lang="en-GB" sz="2000" b="1" dirty="0">
                <a:solidFill>
                  <a:prstClr val="white"/>
                </a:solidFill>
              </a:rPr>
              <a:t>Service Centre Demand </a:t>
            </a:r>
            <a:r>
              <a:rPr lang="en-GB" sz="2000" b="1" dirty="0" smtClean="0">
                <a:solidFill>
                  <a:prstClr val="white"/>
                </a:solidFill>
              </a:rPr>
              <a:t>(19</a:t>
            </a:r>
            <a:r>
              <a:rPr lang="en-GB" sz="2000" b="1" baseline="30000" dirty="0" smtClean="0">
                <a:solidFill>
                  <a:prstClr val="white"/>
                </a:solidFill>
              </a:rPr>
              <a:t>th</a:t>
            </a:r>
            <a:r>
              <a:rPr lang="en-GB" sz="2000" b="1" dirty="0" smtClean="0">
                <a:solidFill>
                  <a:prstClr val="white"/>
                </a:solidFill>
              </a:rPr>
              <a:t> </a:t>
            </a:r>
            <a:r>
              <a:rPr lang="en-GB" sz="2000" b="1" dirty="0">
                <a:solidFill>
                  <a:prstClr val="white"/>
                </a:solidFill>
              </a:rPr>
              <a:t>March </a:t>
            </a:r>
            <a:r>
              <a:rPr lang="en-GB" sz="2000" b="1" dirty="0" smtClean="0">
                <a:solidFill>
                  <a:prstClr val="white"/>
                </a:solidFill>
              </a:rPr>
              <a:t>– 16</a:t>
            </a:r>
            <a:r>
              <a:rPr lang="en-GB" sz="2000" b="1" baseline="30000" dirty="0" smtClean="0">
                <a:solidFill>
                  <a:prstClr val="white"/>
                </a:solidFill>
              </a:rPr>
              <a:t>th </a:t>
            </a:r>
            <a:r>
              <a:rPr lang="en-GB" sz="2000" b="1" dirty="0" smtClean="0">
                <a:solidFill>
                  <a:prstClr val="white"/>
                </a:solidFill>
              </a:rPr>
              <a:t>September </a:t>
            </a:r>
            <a:r>
              <a:rPr lang="en-GB" sz="2000" b="1" dirty="0">
                <a:solidFill>
                  <a:prstClr val="white"/>
                </a:solidFill>
              </a:rPr>
              <a:t>2020)</a:t>
            </a:r>
            <a:endParaRPr lang="en-GB" sz="2000" b="1" dirty="0" smtClean="0">
              <a:solidFill>
                <a:prstClr val="white"/>
              </a:solidFill>
            </a:endParaRPr>
          </a:p>
          <a:p>
            <a:pPr algn="ctr"/>
            <a:endParaRPr lang="en-GB" sz="800" b="1" dirty="0">
              <a:solidFill>
                <a:prstClr val="white"/>
              </a:solidFill>
            </a:endParaRPr>
          </a:p>
        </p:txBody>
      </p:sp>
      <p:pic>
        <p:nvPicPr>
          <p:cNvPr id="19" name="Picture 1" descr="image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4270" y="47596"/>
            <a:ext cx="1619974" cy="543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26"/>
          <p:cNvSpPr txBox="1"/>
          <p:nvPr/>
        </p:nvSpPr>
        <p:spPr>
          <a:xfrm>
            <a:off x="1582883" y="6584329"/>
            <a:ext cx="8837408"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dirty="0" smtClean="0">
                <a:solidFill>
                  <a:prstClr val="white">
                    <a:lumMod val="65000"/>
                  </a:prstClr>
                </a:solidFill>
              </a:rPr>
              <a:t>No figures should be considered as Official Police Statistics. These may not yet have been verified or validated.</a:t>
            </a:r>
            <a:endParaRPr lang="en-GB" sz="1400" dirty="0">
              <a:solidFill>
                <a:prstClr val="white">
                  <a:lumMod val="65000"/>
                </a:prstClr>
              </a:solidFill>
            </a:endParaRPr>
          </a:p>
        </p:txBody>
      </p:sp>
      <p:sp>
        <p:nvSpPr>
          <p:cNvPr id="14" name="Footer Placeholder 1"/>
          <p:cNvSpPr>
            <a:spLocks noGrp="1"/>
          </p:cNvSpPr>
          <p:nvPr>
            <p:ph type="ftr" sz="quarter" idx="11"/>
          </p:nvPr>
        </p:nvSpPr>
        <p:spPr>
          <a:xfrm>
            <a:off x="11196310" y="6547877"/>
            <a:ext cx="995689" cy="177659"/>
          </a:xfrm>
        </p:spPr>
        <p:txBody>
          <a:bodyPr/>
          <a:lstStyle/>
          <a:p>
            <a:r>
              <a:rPr lang="en-GB" sz="1400" smtClean="0">
                <a:solidFill>
                  <a:schemeClr val="bg2">
                    <a:lumMod val="75000"/>
                  </a:schemeClr>
                </a:solidFill>
              </a:rPr>
              <a:t>
OFFICIAL</a:t>
            </a:r>
            <a:endParaRPr lang="en-GB" sz="1400" dirty="0">
              <a:solidFill>
                <a:schemeClr val="bg2">
                  <a:lumMod val="75000"/>
                </a:schemeClr>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2278546989"/>
              </p:ext>
            </p:extLst>
          </p:nvPr>
        </p:nvGraphicFramePr>
        <p:xfrm>
          <a:off x="169524" y="3498983"/>
          <a:ext cx="11852950" cy="3070889"/>
        </p:xfrm>
        <a:graphic>
          <a:graphicData uri="http://schemas.openxmlformats.org/drawingml/2006/table">
            <a:tbl>
              <a:tblPr/>
              <a:tblGrid>
                <a:gridCol w="685400"/>
                <a:gridCol w="365050"/>
                <a:gridCol w="365050"/>
                <a:gridCol w="365050"/>
                <a:gridCol w="365050"/>
                <a:gridCol w="365050"/>
                <a:gridCol w="365050"/>
                <a:gridCol w="365050"/>
                <a:gridCol w="365050"/>
                <a:gridCol w="365050"/>
                <a:gridCol w="365050"/>
                <a:gridCol w="365050"/>
                <a:gridCol w="365050"/>
                <a:gridCol w="365050"/>
                <a:gridCol w="365050"/>
                <a:gridCol w="365050"/>
                <a:gridCol w="329576"/>
                <a:gridCol w="326024"/>
                <a:gridCol w="316400"/>
                <a:gridCol w="339200"/>
                <a:gridCol w="365050"/>
                <a:gridCol w="365050"/>
                <a:gridCol w="365050"/>
                <a:gridCol w="365050"/>
                <a:gridCol w="365050"/>
                <a:gridCol w="365050"/>
                <a:gridCol w="365050"/>
                <a:gridCol w="365050"/>
                <a:gridCol w="365050"/>
                <a:gridCol w="365050"/>
                <a:gridCol w="365050"/>
                <a:gridCol w="365050"/>
              </a:tblGrid>
              <a:tr h="145185">
                <a:tc>
                  <a:txBody>
                    <a:bodyPr/>
                    <a:lstStyle/>
                    <a:p>
                      <a:pPr algn="ctr" fontAlgn="ctr"/>
                      <a:r>
                        <a:rPr lang="en-GB" sz="700" b="1" i="0" u="none" strike="noStrike" dirty="0">
                          <a:solidFill>
                            <a:srgbClr val="FFFFFF"/>
                          </a:solidFill>
                          <a:effectLst/>
                          <a:latin typeface="Calibri" panose="020F0502020204030204" pitchFamily="34" charset="0"/>
                        </a:rPr>
                        <a:t>Total</a:t>
                      </a:r>
                    </a:p>
                  </a:txBody>
                  <a:tcPr marL="3916" marR="3916" marT="3916"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a:noFill/>
                    </a:lnT>
                    <a:lnB w="6350" cap="flat" cmpd="sng" algn="ctr">
                      <a:solidFill>
                        <a:srgbClr val="E7E6E6"/>
                      </a:solidFill>
                      <a:prstDash val="solid"/>
                      <a:round/>
                      <a:headEnd type="none" w="med" len="med"/>
                      <a:tailEnd type="none" w="med" len="med"/>
                    </a:lnB>
                    <a:solidFill>
                      <a:srgbClr val="660066"/>
                    </a:solidFill>
                  </a:tcPr>
                </a:tc>
                <a:tc>
                  <a:txBody>
                    <a:bodyPr/>
                    <a:lstStyle/>
                    <a:p>
                      <a:pPr algn="ctr" fontAlgn="ctr"/>
                      <a:r>
                        <a:rPr lang="en-GB" sz="700" b="1" i="0" u="none" strike="noStrike" dirty="0">
                          <a:solidFill>
                            <a:srgbClr val="FFFFFF"/>
                          </a:solidFill>
                          <a:effectLst/>
                          <a:latin typeface="Calibri" panose="020F0502020204030204" pitchFamily="34" charset="0"/>
                        </a:rPr>
                        <a:t>Total</a:t>
                      </a:r>
                    </a:p>
                  </a:txBody>
                  <a:tcPr marL="3916" marR="3916" marT="3916"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a:noFill/>
                    </a:lnT>
                    <a:lnB w="12700" cap="flat" cmpd="sng" algn="ctr">
                      <a:solidFill>
                        <a:schemeClr val="bg2"/>
                      </a:solidFill>
                      <a:prstDash val="solid"/>
                      <a:round/>
                      <a:headEnd type="none" w="med" len="med"/>
                      <a:tailEnd type="none" w="med" len="med"/>
                    </a:lnB>
                    <a:solidFill>
                      <a:srgbClr val="660066"/>
                    </a:solidFill>
                  </a:tcPr>
                </a:tc>
                <a:tc>
                  <a:txBody>
                    <a:bodyPr/>
                    <a:lstStyle/>
                    <a:p>
                      <a:pPr algn="ctr" fontAlgn="ctr"/>
                      <a:endParaRPr lang="en-GB" sz="700" b="0" i="0" u="none" strike="noStrike">
                        <a:solidFill>
                          <a:srgbClr val="000000"/>
                        </a:solidFill>
                        <a:effectLst/>
                        <a:latin typeface="Calibri" panose="020F0502020204030204" pitchFamily="34" charset="0"/>
                      </a:endParaRPr>
                    </a:p>
                  </a:txBody>
                  <a:tcPr marL="3916" marR="3916" marT="3916" marB="0" anchor="ctr">
                    <a:lnL w="6350" cap="flat" cmpd="sng" algn="ctr">
                      <a:solidFill>
                        <a:srgbClr val="E7E6E6"/>
                      </a:solidFill>
                      <a:prstDash val="solid"/>
                      <a:round/>
                      <a:headEnd type="none" w="med" len="med"/>
                      <a:tailEnd type="none" w="med" len="med"/>
                    </a:lnL>
                    <a:lnR>
                      <a:noFill/>
                    </a:lnR>
                    <a:lnT>
                      <a:noFill/>
                    </a:lnT>
                    <a:lnB>
                      <a:noFill/>
                    </a:lnB>
                  </a:tcPr>
                </a:tc>
                <a:tc>
                  <a:txBody>
                    <a:bodyPr/>
                    <a:lstStyle/>
                    <a:p>
                      <a:pPr algn="ctr" fontAlgn="ctr"/>
                      <a:endParaRPr lang="en-GB" sz="700" b="0" i="0" u="none" strike="noStrike" dirty="0">
                        <a:solidFill>
                          <a:srgbClr val="000000"/>
                        </a:solidFill>
                        <a:effectLst/>
                        <a:latin typeface="Calibri" panose="020F0502020204030204" pitchFamily="34" charset="0"/>
                      </a:endParaRPr>
                    </a:p>
                  </a:txBody>
                  <a:tcPr marL="3916" marR="3916" marT="3916" marB="0" anchor="ctr">
                    <a:lnL>
                      <a:noFill/>
                    </a:lnL>
                    <a:lnR>
                      <a:noFill/>
                    </a:lnR>
                    <a:lnT>
                      <a:noFill/>
                    </a:lnT>
                    <a:lnB>
                      <a:noFill/>
                    </a:lnB>
                  </a:tcPr>
                </a:tc>
                <a:tc>
                  <a:txBody>
                    <a:bodyPr/>
                    <a:lstStyle/>
                    <a:p>
                      <a:pPr algn="ctr" fontAlgn="ctr"/>
                      <a:endParaRPr lang="en-GB" sz="700" b="0" i="0" u="none" strike="noStrike">
                        <a:solidFill>
                          <a:srgbClr val="000000"/>
                        </a:solidFill>
                        <a:effectLst/>
                        <a:latin typeface="Calibri" panose="020F0502020204030204" pitchFamily="34" charset="0"/>
                      </a:endParaRPr>
                    </a:p>
                  </a:txBody>
                  <a:tcPr marL="3916" marR="3916" marT="3916" marB="0" anchor="ctr">
                    <a:lnL>
                      <a:noFill/>
                    </a:lnL>
                    <a:lnR>
                      <a:noFill/>
                    </a:lnR>
                    <a:lnT>
                      <a:noFill/>
                    </a:lnT>
                    <a:lnB>
                      <a:noFill/>
                    </a:lnB>
                  </a:tcPr>
                </a:tc>
                <a:tc>
                  <a:txBody>
                    <a:bodyPr/>
                    <a:lstStyle/>
                    <a:p>
                      <a:pPr algn="ctr" fontAlgn="ctr"/>
                      <a:endParaRPr lang="en-GB" sz="700" b="0" i="0" u="none" strike="noStrike">
                        <a:solidFill>
                          <a:srgbClr val="000000"/>
                        </a:solidFill>
                        <a:effectLst/>
                        <a:latin typeface="Calibri" panose="020F0502020204030204" pitchFamily="34" charset="0"/>
                      </a:endParaRPr>
                    </a:p>
                  </a:txBody>
                  <a:tcPr marL="3916" marR="3916" marT="3916" marB="0" anchor="ctr">
                    <a:lnL>
                      <a:noFill/>
                    </a:lnL>
                    <a:lnR>
                      <a:noFill/>
                    </a:lnR>
                    <a:lnT>
                      <a:noFill/>
                    </a:lnT>
                    <a:lnB>
                      <a:noFill/>
                    </a:lnB>
                  </a:tcPr>
                </a:tc>
                <a:tc>
                  <a:txBody>
                    <a:bodyPr/>
                    <a:lstStyle/>
                    <a:p>
                      <a:pPr algn="ctr" fontAlgn="ctr"/>
                      <a:endParaRPr lang="en-GB" sz="700" b="0" i="0" u="none" strike="noStrike">
                        <a:solidFill>
                          <a:srgbClr val="000000"/>
                        </a:solidFill>
                        <a:effectLst/>
                        <a:latin typeface="Calibri" panose="020F0502020204030204" pitchFamily="34" charset="0"/>
                      </a:endParaRPr>
                    </a:p>
                  </a:txBody>
                  <a:tcPr marL="3916" marR="3916" marT="3916" marB="0" anchor="ctr">
                    <a:lnL>
                      <a:noFill/>
                    </a:lnL>
                    <a:lnR>
                      <a:noFill/>
                    </a:lnR>
                    <a:lnT>
                      <a:noFill/>
                    </a:lnT>
                    <a:lnB>
                      <a:noFill/>
                    </a:lnB>
                  </a:tcPr>
                </a:tc>
                <a:tc>
                  <a:txBody>
                    <a:bodyPr/>
                    <a:lstStyle/>
                    <a:p>
                      <a:pPr algn="ctr" fontAlgn="ctr"/>
                      <a:endParaRPr lang="en-GB" sz="700" b="0" i="0" u="none" strike="noStrike">
                        <a:solidFill>
                          <a:srgbClr val="000000"/>
                        </a:solidFill>
                        <a:effectLst/>
                        <a:latin typeface="Calibri" panose="020F0502020204030204" pitchFamily="34" charset="0"/>
                      </a:endParaRPr>
                    </a:p>
                  </a:txBody>
                  <a:tcPr marL="3916" marR="3916" marT="3916" marB="0" anchor="ctr">
                    <a:lnL>
                      <a:noFill/>
                    </a:lnL>
                    <a:lnR>
                      <a:noFill/>
                    </a:lnR>
                    <a:lnT>
                      <a:noFill/>
                    </a:lnT>
                    <a:lnB>
                      <a:noFill/>
                    </a:lnB>
                  </a:tcPr>
                </a:tc>
                <a:tc>
                  <a:txBody>
                    <a:bodyPr/>
                    <a:lstStyle/>
                    <a:p>
                      <a:pPr algn="ctr" fontAlgn="ctr"/>
                      <a:endParaRPr lang="en-GB" sz="700" b="0" i="0" u="none" strike="noStrike">
                        <a:solidFill>
                          <a:srgbClr val="000000"/>
                        </a:solidFill>
                        <a:effectLst/>
                        <a:latin typeface="Calibri" panose="020F0502020204030204" pitchFamily="34" charset="0"/>
                      </a:endParaRPr>
                    </a:p>
                  </a:txBody>
                  <a:tcPr marL="3916" marR="3916" marT="3916" marB="0" anchor="ctr">
                    <a:lnL>
                      <a:noFill/>
                    </a:lnL>
                    <a:lnR>
                      <a:noFill/>
                    </a:lnR>
                    <a:lnT>
                      <a:noFill/>
                    </a:lnT>
                    <a:lnB>
                      <a:noFill/>
                    </a:lnB>
                  </a:tcPr>
                </a:tc>
                <a:tc>
                  <a:txBody>
                    <a:bodyPr/>
                    <a:lstStyle/>
                    <a:p>
                      <a:pPr algn="ctr" fontAlgn="ctr"/>
                      <a:endParaRPr lang="en-GB" sz="700" b="0" i="0" u="none" strike="noStrike" dirty="0">
                        <a:solidFill>
                          <a:srgbClr val="000000"/>
                        </a:solidFill>
                        <a:effectLst/>
                        <a:latin typeface="Calibri" panose="020F0502020204030204" pitchFamily="34" charset="0"/>
                      </a:endParaRPr>
                    </a:p>
                  </a:txBody>
                  <a:tcPr marL="3916" marR="3916" marT="3916" marB="0" anchor="ctr">
                    <a:lnL>
                      <a:noFill/>
                    </a:lnL>
                    <a:lnR>
                      <a:noFill/>
                    </a:lnR>
                    <a:lnT>
                      <a:noFill/>
                    </a:lnT>
                    <a:lnB>
                      <a:noFill/>
                    </a:lnB>
                  </a:tcPr>
                </a:tc>
                <a:tc>
                  <a:txBody>
                    <a:bodyPr/>
                    <a:lstStyle/>
                    <a:p>
                      <a:pPr algn="ctr" fontAlgn="ctr"/>
                      <a:endParaRPr lang="en-GB" sz="700" b="0" i="0" u="none" strike="noStrike">
                        <a:solidFill>
                          <a:srgbClr val="000000"/>
                        </a:solidFill>
                        <a:effectLst/>
                        <a:latin typeface="Calibri" panose="020F0502020204030204" pitchFamily="34" charset="0"/>
                      </a:endParaRPr>
                    </a:p>
                  </a:txBody>
                  <a:tcPr marL="3916" marR="3916" marT="3916" marB="0" anchor="ctr">
                    <a:lnL>
                      <a:noFill/>
                    </a:lnL>
                    <a:lnR>
                      <a:noFill/>
                    </a:lnR>
                    <a:lnT>
                      <a:noFill/>
                    </a:lnT>
                    <a:lnB>
                      <a:noFill/>
                    </a:lnB>
                  </a:tcPr>
                </a:tc>
                <a:tc>
                  <a:txBody>
                    <a:bodyPr/>
                    <a:lstStyle/>
                    <a:p>
                      <a:pPr algn="ctr" fontAlgn="ctr"/>
                      <a:endParaRPr lang="en-GB" sz="700" b="0" i="0" u="none" strike="noStrike">
                        <a:solidFill>
                          <a:srgbClr val="000000"/>
                        </a:solidFill>
                        <a:effectLst/>
                        <a:latin typeface="Calibri" panose="020F0502020204030204" pitchFamily="34" charset="0"/>
                      </a:endParaRPr>
                    </a:p>
                  </a:txBody>
                  <a:tcPr marL="3916" marR="3916" marT="3916" marB="0" anchor="ctr">
                    <a:lnL>
                      <a:noFill/>
                    </a:lnL>
                    <a:lnR>
                      <a:noFill/>
                    </a:lnR>
                    <a:lnT>
                      <a:noFill/>
                    </a:lnT>
                    <a:lnB>
                      <a:noFill/>
                    </a:lnB>
                  </a:tcPr>
                </a:tc>
                <a:tc>
                  <a:txBody>
                    <a:bodyPr/>
                    <a:lstStyle/>
                    <a:p>
                      <a:pPr algn="ctr" fontAlgn="ctr"/>
                      <a:endParaRPr lang="en-GB" sz="700" b="0" i="0" u="none" strike="noStrike">
                        <a:solidFill>
                          <a:srgbClr val="000000"/>
                        </a:solidFill>
                        <a:effectLst/>
                        <a:latin typeface="Calibri" panose="020F0502020204030204" pitchFamily="34" charset="0"/>
                      </a:endParaRPr>
                    </a:p>
                  </a:txBody>
                  <a:tcPr marL="3916" marR="3916" marT="3916" marB="0" anchor="ctr">
                    <a:lnL>
                      <a:noFill/>
                    </a:lnL>
                    <a:lnR>
                      <a:noFill/>
                    </a:lnR>
                    <a:lnT>
                      <a:noFill/>
                    </a:lnT>
                    <a:lnB>
                      <a:noFill/>
                    </a:lnB>
                  </a:tcPr>
                </a:tc>
                <a:tc>
                  <a:txBody>
                    <a:bodyPr/>
                    <a:lstStyle/>
                    <a:p>
                      <a:pPr algn="ctr" fontAlgn="ctr"/>
                      <a:endParaRPr lang="en-GB" sz="700" b="0" i="0" u="none" strike="noStrike">
                        <a:solidFill>
                          <a:srgbClr val="000000"/>
                        </a:solidFill>
                        <a:effectLst/>
                        <a:latin typeface="Calibri" panose="020F0502020204030204" pitchFamily="34" charset="0"/>
                      </a:endParaRPr>
                    </a:p>
                  </a:txBody>
                  <a:tcPr marL="3916" marR="3916" marT="3916" marB="0" anchor="ctr">
                    <a:lnL>
                      <a:noFill/>
                    </a:lnL>
                    <a:lnR>
                      <a:noFill/>
                    </a:lnR>
                    <a:lnT>
                      <a:noFill/>
                    </a:lnT>
                    <a:lnB>
                      <a:noFill/>
                    </a:lnB>
                  </a:tcPr>
                </a:tc>
                <a:tc>
                  <a:txBody>
                    <a:bodyPr/>
                    <a:lstStyle/>
                    <a:p>
                      <a:pPr algn="ctr" fontAlgn="ctr"/>
                      <a:endParaRPr lang="en-GB" sz="700" b="0" i="0" u="none" strike="noStrike">
                        <a:solidFill>
                          <a:srgbClr val="000000"/>
                        </a:solidFill>
                        <a:effectLst/>
                        <a:latin typeface="Calibri" panose="020F0502020204030204" pitchFamily="34" charset="0"/>
                      </a:endParaRPr>
                    </a:p>
                  </a:txBody>
                  <a:tcPr marL="3916" marR="3916" marT="3916" marB="0" anchor="ctr">
                    <a:lnL>
                      <a:noFill/>
                    </a:lnL>
                    <a:lnR>
                      <a:noFill/>
                    </a:lnR>
                    <a:lnT>
                      <a:noFill/>
                    </a:lnT>
                    <a:lnB>
                      <a:noFill/>
                    </a:lnB>
                  </a:tcPr>
                </a:tc>
                <a:tc>
                  <a:txBody>
                    <a:bodyPr/>
                    <a:lstStyle/>
                    <a:p>
                      <a:pPr algn="ctr" fontAlgn="ctr"/>
                      <a:endParaRPr lang="en-GB" sz="700" b="0" i="0" u="none" strike="noStrike" dirty="0">
                        <a:solidFill>
                          <a:srgbClr val="000000"/>
                        </a:solidFill>
                        <a:effectLst/>
                        <a:latin typeface="Calibri" panose="020F0502020204030204" pitchFamily="34" charset="0"/>
                      </a:endParaRPr>
                    </a:p>
                  </a:txBody>
                  <a:tcPr marL="3916" marR="3916" marT="3916" marB="0" anchor="ctr">
                    <a:lnL>
                      <a:noFill/>
                    </a:lnL>
                    <a:lnR>
                      <a:noFill/>
                    </a:lnR>
                    <a:lnT>
                      <a:noFill/>
                    </a:lnT>
                    <a:lnB>
                      <a:noFill/>
                    </a:lnB>
                  </a:tcPr>
                </a:tc>
                <a:tc>
                  <a:txBody>
                    <a:bodyPr/>
                    <a:lstStyle/>
                    <a:p>
                      <a:pPr algn="ctr" fontAlgn="ctr"/>
                      <a:endParaRPr lang="en-GB" sz="700" b="0" i="0" u="none" strike="noStrike">
                        <a:solidFill>
                          <a:srgbClr val="000000"/>
                        </a:solidFill>
                        <a:effectLst/>
                        <a:latin typeface="Calibri" panose="020F0502020204030204" pitchFamily="34" charset="0"/>
                      </a:endParaRPr>
                    </a:p>
                  </a:txBody>
                  <a:tcPr marL="3916" marR="3916" marT="3916" marB="0" anchor="ctr">
                    <a:lnL>
                      <a:noFill/>
                    </a:lnL>
                    <a:lnR>
                      <a:noFill/>
                    </a:lnR>
                    <a:lnT>
                      <a:noFill/>
                    </a:lnT>
                    <a:lnB>
                      <a:noFill/>
                    </a:lnB>
                  </a:tcPr>
                </a:tc>
                <a:tc gridSpan="2">
                  <a:txBody>
                    <a:bodyPr/>
                    <a:lstStyle/>
                    <a:p>
                      <a:pPr algn="ctr" fontAlgn="ctr"/>
                      <a:r>
                        <a:rPr lang="en-GB" sz="700" b="1" i="0" u="none" strike="noStrike" dirty="0">
                          <a:solidFill>
                            <a:srgbClr val="FFFFFF"/>
                          </a:solidFill>
                          <a:effectLst/>
                          <a:latin typeface="Calibri" panose="020F0502020204030204" pitchFamily="34" charset="0"/>
                        </a:rPr>
                        <a:t>March</a:t>
                      </a:r>
                    </a:p>
                  </a:txBody>
                  <a:tcPr marL="3916" marR="3916" marT="3916" marB="0" anchor="ctr">
                    <a:lnL>
                      <a:noFill/>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660066"/>
                    </a:solidFill>
                  </a:tcPr>
                </a:tc>
                <a:tc hMerge="1">
                  <a:txBody>
                    <a:bodyPr/>
                    <a:lstStyle/>
                    <a:p>
                      <a:endParaRPr lang="en-GB"/>
                    </a:p>
                  </a:txBody>
                  <a:tcPr/>
                </a:tc>
                <a:tc>
                  <a:txBody>
                    <a:bodyPr/>
                    <a:lstStyle/>
                    <a:p>
                      <a:pPr algn="ctr" fontAlgn="ctr"/>
                      <a:r>
                        <a:rPr lang="en-GB" sz="700" b="1" i="0" u="none" strike="noStrike">
                          <a:solidFill>
                            <a:srgbClr val="FFFFFF"/>
                          </a:solidFill>
                          <a:effectLst/>
                          <a:latin typeface="Calibri" panose="020F0502020204030204" pitchFamily="34" charset="0"/>
                        </a:rPr>
                        <a:t>19-Mar</a:t>
                      </a:r>
                    </a:p>
                  </a:txBody>
                  <a:tcPr marL="3916" marR="3916" marT="3916"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660066"/>
                    </a:solidFill>
                  </a:tcPr>
                </a:tc>
                <a:tc>
                  <a:txBody>
                    <a:bodyPr/>
                    <a:lstStyle/>
                    <a:p>
                      <a:pPr algn="ctr" fontAlgn="ctr"/>
                      <a:r>
                        <a:rPr lang="en-GB" sz="700" b="1" i="0" u="none" strike="noStrike">
                          <a:solidFill>
                            <a:srgbClr val="FFFFFF"/>
                          </a:solidFill>
                          <a:effectLst/>
                          <a:latin typeface="Calibri" panose="020F0502020204030204" pitchFamily="34" charset="0"/>
                        </a:rPr>
                        <a:t>20-Mar</a:t>
                      </a:r>
                    </a:p>
                  </a:txBody>
                  <a:tcPr marL="3916" marR="3916" marT="3916"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660066"/>
                    </a:solidFill>
                  </a:tcPr>
                </a:tc>
                <a:tc>
                  <a:txBody>
                    <a:bodyPr/>
                    <a:lstStyle/>
                    <a:p>
                      <a:pPr algn="ctr" fontAlgn="ctr"/>
                      <a:r>
                        <a:rPr lang="en-GB" sz="700" b="1" i="0" u="none" strike="noStrike">
                          <a:solidFill>
                            <a:srgbClr val="FFFFFF"/>
                          </a:solidFill>
                          <a:effectLst/>
                          <a:latin typeface="Calibri" panose="020F0502020204030204" pitchFamily="34" charset="0"/>
                        </a:rPr>
                        <a:t>21-Mar</a:t>
                      </a:r>
                    </a:p>
                  </a:txBody>
                  <a:tcPr marL="3916" marR="3916" marT="3916"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660066"/>
                    </a:solidFill>
                  </a:tcPr>
                </a:tc>
                <a:tc>
                  <a:txBody>
                    <a:bodyPr/>
                    <a:lstStyle/>
                    <a:p>
                      <a:pPr algn="ctr" fontAlgn="ctr"/>
                      <a:r>
                        <a:rPr lang="en-GB" sz="700" b="1" i="0" u="none" strike="noStrike">
                          <a:solidFill>
                            <a:srgbClr val="FFFFFF"/>
                          </a:solidFill>
                          <a:effectLst/>
                          <a:latin typeface="Calibri" panose="020F0502020204030204" pitchFamily="34" charset="0"/>
                        </a:rPr>
                        <a:t>22-Mar</a:t>
                      </a:r>
                    </a:p>
                  </a:txBody>
                  <a:tcPr marL="3916" marR="3916" marT="3916"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660066"/>
                    </a:solidFill>
                  </a:tcPr>
                </a:tc>
                <a:tc>
                  <a:txBody>
                    <a:bodyPr/>
                    <a:lstStyle/>
                    <a:p>
                      <a:pPr algn="ctr" fontAlgn="ctr"/>
                      <a:r>
                        <a:rPr lang="en-GB" sz="700" b="1" i="0" u="none" strike="noStrike">
                          <a:solidFill>
                            <a:srgbClr val="FFFFFF"/>
                          </a:solidFill>
                          <a:effectLst/>
                          <a:latin typeface="Calibri" panose="020F0502020204030204" pitchFamily="34" charset="0"/>
                        </a:rPr>
                        <a:t>23-Mar</a:t>
                      </a:r>
                    </a:p>
                  </a:txBody>
                  <a:tcPr marL="3916" marR="3916" marT="3916"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660066"/>
                    </a:solidFill>
                  </a:tcPr>
                </a:tc>
                <a:tc>
                  <a:txBody>
                    <a:bodyPr/>
                    <a:lstStyle/>
                    <a:p>
                      <a:pPr algn="ctr" fontAlgn="ctr"/>
                      <a:r>
                        <a:rPr lang="en-GB" sz="700" b="1" i="0" u="none" strike="noStrike">
                          <a:solidFill>
                            <a:srgbClr val="FFFFFF"/>
                          </a:solidFill>
                          <a:effectLst/>
                          <a:latin typeface="Calibri" panose="020F0502020204030204" pitchFamily="34" charset="0"/>
                        </a:rPr>
                        <a:t>24-Mar</a:t>
                      </a:r>
                    </a:p>
                  </a:txBody>
                  <a:tcPr marL="3916" marR="3916" marT="3916"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660066"/>
                    </a:solidFill>
                  </a:tcPr>
                </a:tc>
                <a:tc>
                  <a:txBody>
                    <a:bodyPr/>
                    <a:lstStyle/>
                    <a:p>
                      <a:pPr algn="ctr" fontAlgn="ctr"/>
                      <a:r>
                        <a:rPr lang="en-GB" sz="700" b="1" i="0" u="none" strike="noStrike">
                          <a:solidFill>
                            <a:srgbClr val="FFFFFF"/>
                          </a:solidFill>
                          <a:effectLst/>
                          <a:latin typeface="Calibri" panose="020F0502020204030204" pitchFamily="34" charset="0"/>
                        </a:rPr>
                        <a:t>25-Mar</a:t>
                      </a:r>
                    </a:p>
                  </a:txBody>
                  <a:tcPr marL="3916" marR="3916" marT="3916"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660066"/>
                    </a:solidFill>
                  </a:tcPr>
                </a:tc>
                <a:tc>
                  <a:txBody>
                    <a:bodyPr/>
                    <a:lstStyle/>
                    <a:p>
                      <a:pPr algn="ctr" fontAlgn="ctr"/>
                      <a:r>
                        <a:rPr lang="en-GB" sz="700" b="1" i="0" u="none" strike="noStrike">
                          <a:solidFill>
                            <a:srgbClr val="FFFFFF"/>
                          </a:solidFill>
                          <a:effectLst/>
                          <a:latin typeface="Calibri" panose="020F0502020204030204" pitchFamily="34" charset="0"/>
                        </a:rPr>
                        <a:t>26-Mar</a:t>
                      </a:r>
                    </a:p>
                  </a:txBody>
                  <a:tcPr marL="3916" marR="3916" marT="3916"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660066"/>
                    </a:solidFill>
                  </a:tcPr>
                </a:tc>
                <a:tc>
                  <a:txBody>
                    <a:bodyPr/>
                    <a:lstStyle/>
                    <a:p>
                      <a:pPr algn="ctr" fontAlgn="ctr"/>
                      <a:r>
                        <a:rPr lang="en-GB" sz="700" b="1" i="0" u="none" strike="noStrike">
                          <a:solidFill>
                            <a:srgbClr val="FFFFFF"/>
                          </a:solidFill>
                          <a:effectLst/>
                          <a:latin typeface="Calibri" panose="020F0502020204030204" pitchFamily="34" charset="0"/>
                        </a:rPr>
                        <a:t>27-Mar</a:t>
                      </a:r>
                    </a:p>
                  </a:txBody>
                  <a:tcPr marL="3916" marR="3916" marT="3916"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660066"/>
                    </a:solidFill>
                  </a:tcPr>
                </a:tc>
                <a:tc>
                  <a:txBody>
                    <a:bodyPr/>
                    <a:lstStyle/>
                    <a:p>
                      <a:pPr algn="ctr" fontAlgn="ctr"/>
                      <a:r>
                        <a:rPr lang="en-GB" sz="700" b="1" i="0" u="none" strike="noStrike">
                          <a:solidFill>
                            <a:srgbClr val="FFFFFF"/>
                          </a:solidFill>
                          <a:effectLst/>
                          <a:latin typeface="Calibri" panose="020F0502020204030204" pitchFamily="34" charset="0"/>
                        </a:rPr>
                        <a:t>28-Mar</a:t>
                      </a:r>
                    </a:p>
                  </a:txBody>
                  <a:tcPr marL="3916" marR="3916" marT="3916"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660066"/>
                    </a:solidFill>
                  </a:tcPr>
                </a:tc>
                <a:tc>
                  <a:txBody>
                    <a:bodyPr/>
                    <a:lstStyle/>
                    <a:p>
                      <a:pPr algn="ctr" fontAlgn="ctr"/>
                      <a:r>
                        <a:rPr lang="en-GB" sz="700" b="1" i="0" u="none" strike="noStrike">
                          <a:solidFill>
                            <a:srgbClr val="FFFFFF"/>
                          </a:solidFill>
                          <a:effectLst/>
                          <a:latin typeface="Calibri" panose="020F0502020204030204" pitchFamily="34" charset="0"/>
                        </a:rPr>
                        <a:t>29-Mar</a:t>
                      </a:r>
                    </a:p>
                  </a:txBody>
                  <a:tcPr marL="3916" marR="3916" marT="3916"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660066"/>
                    </a:solidFill>
                  </a:tcPr>
                </a:tc>
                <a:tc>
                  <a:txBody>
                    <a:bodyPr/>
                    <a:lstStyle/>
                    <a:p>
                      <a:pPr algn="ctr" fontAlgn="ctr"/>
                      <a:r>
                        <a:rPr lang="en-GB" sz="700" b="1" i="0" u="none" strike="noStrike">
                          <a:solidFill>
                            <a:srgbClr val="FFFFFF"/>
                          </a:solidFill>
                          <a:effectLst/>
                          <a:latin typeface="Calibri" panose="020F0502020204030204" pitchFamily="34" charset="0"/>
                        </a:rPr>
                        <a:t>30-Mar</a:t>
                      </a:r>
                    </a:p>
                  </a:txBody>
                  <a:tcPr marL="3916" marR="3916" marT="3916"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660066"/>
                    </a:solidFill>
                  </a:tcPr>
                </a:tc>
                <a:tc>
                  <a:txBody>
                    <a:bodyPr/>
                    <a:lstStyle/>
                    <a:p>
                      <a:pPr algn="ctr" fontAlgn="ctr"/>
                      <a:r>
                        <a:rPr lang="en-GB" sz="700" b="1" i="0" u="none" strike="noStrike">
                          <a:solidFill>
                            <a:srgbClr val="FFFFFF"/>
                          </a:solidFill>
                          <a:effectLst/>
                          <a:latin typeface="Calibri" panose="020F0502020204030204" pitchFamily="34" charset="0"/>
                        </a:rPr>
                        <a:t>31-Mar</a:t>
                      </a:r>
                    </a:p>
                  </a:txBody>
                  <a:tcPr marL="3916" marR="3916" marT="3916"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660066"/>
                    </a:solidFill>
                  </a:tcPr>
                </a:tc>
              </a:tr>
              <a:tr h="145185">
                <a:tc>
                  <a:txBody>
                    <a:bodyPr/>
                    <a:lstStyle/>
                    <a:p>
                      <a:pPr algn="ctr" fontAlgn="ctr"/>
                      <a:r>
                        <a:rPr lang="en-GB" sz="700" b="1" i="0" u="none" strike="noStrike">
                          <a:solidFill>
                            <a:srgbClr val="FFFFFF"/>
                          </a:solidFill>
                          <a:effectLst/>
                          <a:latin typeface="Calibri" panose="020F0502020204030204" pitchFamily="34" charset="0"/>
                        </a:rPr>
                        <a:t>2020 101 Ans</a:t>
                      </a:r>
                    </a:p>
                  </a:txBody>
                  <a:tcPr marL="3916" marR="3916" marT="3916" marB="0" anchor="ctr">
                    <a:lnL w="6350" cap="flat" cmpd="sng" algn="ctr">
                      <a:solidFill>
                        <a:srgbClr val="E7E6E6"/>
                      </a:solidFill>
                      <a:prstDash val="solid"/>
                      <a:round/>
                      <a:headEnd type="none" w="med" len="med"/>
                      <a:tailEnd type="none" w="med" len="med"/>
                    </a:lnL>
                    <a:lnR w="12700" cap="flat" cmpd="sng" algn="ctr">
                      <a:solidFill>
                        <a:schemeClr val="bg2"/>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660066"/>
                    </a:solidFill>
                  </a:tcPr>
                </a:tc>
                <a:tc>
                  <a:txBody>
                    <a:bodyPr/>
                    <a:lstStyle/>
                    <a:p>
                      <a:pPr algn="ctr" fontAlgn="ctr"/>
                      <a:r>
                        <a:rPr lang="en-GB" sz="700" b="1" i="0" u="none" strike="noStrike">
                          <a:solidFill>
                            <a:srgbClr val="000000"/>
                          </a:solidFill>
                          <a:effectLst/>
                          <a:latin typeface="Calibri" panose="020F0502020204030204" pitchFamily="34" charset="0"/>
                        </a:rPr>
                        <a:t>760149</a:t>
                      </a:r>
                    </a:p>
                  </a:txBody>
                  <a:tcPr marL="7620" marR="7620" marT="762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endParaRPr lang="en-GB" sz="700" b="0" i="0" u="none" strike="noStrike">
                        <a:solidFill>
                          <a:srgbClr val="000000"/>
                        </a:solidFill>
                        <a:effectLst/>
                        <a:latin typeface="Calibri" panose="020F0502020204030204" pitchFamily="34" charset="0"/>
                      </a:endParaRPr>
                    </a:p>
                  </a:txBody>
                  <a:tcPr marL="3916" marR="3916" marT="3916" marB="0" anchor="ctr">
                    <a:lnL w="12700" cap="flat" cmpd="sng" algn="ctr">
                      <a:solidFill>
                        <a:schemeClr val="bg2"/>
                      </a:solidFill>
                      <a:prstDash val="solid"/>
                      <a:round/>
                      <a:headEnd type="none" w="med" len="med"/>
                      <a:tailEnd type="none" w="med" len="med"/>
                    </a:lnL>
                    <a:lnR>
                      <a:noFill/>
                    </a:lnR>
                    <a:lnT>
                      <a:noFill/>
                    </a:lnT>
                    <a:lnB>
                      <a:noFill/>
                    </a:lnB>
                  </a:tcPr>
                </a:tc>
                <a:tc>
                  <a:txBody>
                    <a:bodyPr/>
                    <a:lstStyle/>
                    <a:p>
                      <a:pPr algn="ctr" fontAlgn="ctr"/>
                      <a:endParaRPr lang="en-GB" sz="700" b="0" i="0" u="none" strike="noStrike" dirty="0">
                        <a:solidFill>
                          <a:srgbClr val="000000"/>
                        </a:solidFill>
                        <a:effectLst/>
                        <a:latin typeface="Calibri" panose="020F0502020204030204" pitchFamily="34" charset="0"/>
                      </a:endParaRPr>
                    </a:p>
                  </a:txBody>
                  <a:tcPr marL="3916" marR="3916" marT="3916" marB="0" anchor="ctr">
                    <a:lnL>
                      <a:noFill/>
                    </a:lnL>
                    <a:lnR>
                      <a:noFill/>
                    </a:lnR>
                    <a:lnT>
                      <a:noFill/>
                    </a:lnT>
                    <a:lnB>
                      <a:noFill/>
                    </a:lnB>
                  </a:tcPr>
                </a:tc>
                <a:tc>
                  <a:txBody>
                    <a:bodyPr/>
                    <a:lstStyle/>
                    <a:p>
                      <a:pPr algn="ctr" fontAlgn="ctr"/>
                      <a:endParaRPr lang="en-GB" sz="700" b="0" i="0" u="none" strike="noStrike" dirty="0">
                        <a:solidFill>
                          <a:srgbClr val="000000"/>
                        </a:solidFill>
                        <a:effectLst/>
                        <a:latin typeface="Calibri" panose="020F0502020204030204" pitchFamily="34" charset="0"/>
                      </a:endParaRPr>
                    </a:p>
                  </a:txBody>
                  <a:tcPr marL="3916" marR="3916" marT="3916" marB="0" anchor="ctr">
                    <a:lnL>
                      <a:noFill/>
                    </a:lnL>
                    <a:lnR>
                      <a:noFill/>
                    </a:lnR>
                    <a:lnT>
                      <a:noFill/>
                    </a:lnT>
                    <a:lnB>
                      <a:noFill/>
                    </a:lnB>
                  </a:tcPr>
                </a:tc>
                <a:tc>
                  <a:txBody>
                    <a:bodyPr/>
                    <a:lstStyle/>
                    <a:p>
                      <a:pPr algn="ctr" fontAlgn="ctr"/>
                      <a:endParaRPr lang="en-GB" sz="700" b="0" i="0" u="none" strike="noStrike">
                        <a:solidFill>
                          <a:srgbClr val="000000"/>
                        </a:solidFill>
                        <a:effectLst/>
                        <a:latin typeface="Calibri" panose="020F0502020204030204" pitchFamily="34" charset="0"/>
                      </a:endParaRPr>
                    </a:p>
                  </a:txBody>
                  <a:tcPr marL="3916" marR="3916" marT="3916" marB="0" anchor="ctr">
                    <a:lnL>
                      <a:noFill/>
                    </a:lnL>
                    <a:lnR>
                      <a:noFill/>
                    </a:lnR>
                    <a:lnT>
                      <a:noFill/>
                    </a:lnT>
                    <a:lnB>
                      <a:noFill/>
                    </a:lnB>
                  </a:tcPr>
                </a:tc>
                <a:tc>
                  <a:txBody>
                    <a:bodyPr/>
                    <a:lstStyle/>
                    <a:p>
                      <a:pPr algn="ctr" fontAlgn="ctr"/>
                      <a:endParaRPr lang="en-GB" sz="700" b="0" i="0" u="none" strike="noStrike" dirty="0">
                        <a:solidFill>
                          <a:srgbClr val="000000"/>
                        </a:solidFill>
                        <a:effectLst/>
                        <a:latin typeface="Calibri" panose="020F0502020204030204" pitchFamily="34" charset="0"/>
                      </a:endParaRPr>
                    </a:p>
                  </a:txBody>
                  <a:tcPr marL="3916" marR="3916" marT="3916" marB="0" anchor="ctr">
                    <a:lnL>
                      <a:noFill/>
                    </a:lnL>
                    <a:lnR>
                      <a:noFill/>
                    </a:lnR>
                    <a:lnT>
                      <a:noFill/>
                    </a:lnT>
                    <a:lnB>
                      <a:noFill/>
                    </a:lnB>
                  </a:tcPr>
                </a:tc>
                <a:tc>
                  <a:txBody>
                    <a:bodyPr/>
                    <a:lstStyle/>
                    <a:p>
                      <a:pPr algn="ctr" fontAlgn="ctr"/>
                      <a:endParaRPr lang="en-GB" sz="700" b="0" i="0" u="none" strike="noStrike" dirty="0">
                        <a:solidFill>
                          <a:srgbClr val="000000"/>
                        </a:solidFill>
                        <a:effectLst/>
                        <a:latin typeface="Calibri" panose="020F0502020204030204" pitchFamily="34" charset="0"/>
                      </a:endParaRPr>
                    </a:p>
                  </a:txBody>
                  <a:tcPr marL="3916" marR="3916" marT="3916" marB="0" anchor="ctr">
                    <a:lnL>
                      <a:noFill/>
                    </a:lnL>
                    <a:lnR>
                      <a:noFill/>
                    </a:lnR>
                    <a:lnT>
                      <a:noFill/>
                    </a:lnT>
                    <a:lnB>
                      <a:noFill/>
                    </a:lnB>
                  </a:tcPr>
                </a:tc>
                <a:tc>
                  <a:txBody>
                    <a:bodyPr/>
                    <a:lstStyle/>
                    <a:p>
                      <a:pPr algn="ctr" fontAlgn="ctr"/>
                      <a:endParaRPr lang="en-GB" sz="700" b="0" i="0" u="none" strike="noStrike">
                        <a:solidFill>
                          <a:srgbClr val="000000"/>
                        </a:solidFill>
                        <a:effectLst/>
                        <a:latin typeface="Calibri" panose="020F0502020204030204" pitchFamily="34" charset="0"/>
                      </a:endParaRPr>
                    </a:p>
                  </a:txBody>
                  <a:tcPr marL="3916" marR="3916" marT="3916" marB="0" anchor="ctr">
                    <a:lnL>
                      <a:noFill/>
                    </a:lnL>
                    <a:lnR>
                      <a:noFill/>
                    </a:lnR>
                    <a:lnT>
                      <a:noFill/>
                    </a:lnT>
                    <a:lnB>
                      <a:noFill/>
                    </a:lnB>
                  </a:tcPr>
                </a:tc>
                <a:tc>
                  <a:txBody>
                    <a:bodyPr/>
                    <a:lstStyle/>
                    <a:p>
                      <a:pPr algn="ctr" fontAlgn="ctr"/>
                      <a:endParaRPr lang="en-GB" sz="700" b="0" i="0" u="none" strike="noStrike">
                        <a:solidFill>
                          <a:srgbClr val="000000"/>
                        </a:solidFill>
                        <a:effectLst/>
                        <a:latin typeface="Calibri" panose="020F0502020204030204" pitchFamily="34" charset="0"/>
                      </a:endParaRPr>
                    </a:p>
                  </a:txBody>
                  <a:tcPr marL="3916" marR="3916" marT="3916" marB="0" anchor="ctr">
                    <a:lnL>
                      <a:noFill/>
                    </a:lnL>
                    <a:lnR>
                      <a:noFill/>
                    </a:lnR>
                    <a:lnT>
                      <a:noFill/>
                    </a:lnT>
                    <a:lnB>
                      <a:noFill/>
                    </a:lnB>
                  </a:tcPr>
                </a:tc>
                <a:tc>
                  <a:txBody>
                    <a:bodyPr/>
                    <a:lstStyle/>
                    <a:p>
                      <a:pPr algn="ctr" fontAlgn="ctr"/>
                      <a:endParaRPr lang="en-GB" sz="700" b="0" i="0" u="none" strike="noStrike">
                        <a:solidFill>
                          <a:srgbClr val="000000"/>
                        </a:solidFill>
                        <a:effectLst/>
                        <a:latin typeface="Calibri" panose="020F0502020204030204" pitchFamily="34" charset="0"/>
                      </a:endParaRPr>
                    </a:p>
                  </a:txBody>
                  <a:tcPr marL="3916" marR="3916" marT="3916" marB="0" anchor="ctr">
                    <a:lnL>
                      <a:noFill/>
                    </a:lnL>
                    <a:lnR>
                      <a:noFill/>
                    </a:lnR>
                    <a:lnT>
                      <a:noFill/>
                    </a:lnT>
                    <a:lnB>
                      <a:noFill/>
                    </a:lnB>
                  </a:tcPr>
                </a:tc>
                <a:tc>
                  <a:txBody>
                    <a:bodyPr/>
                    <a:lstStyle/>
                    <a:p>
                      <a:pPr algn="ctr" fontAlgn="ctr"/>
                      <a:endParaRPr lang="en-GB" sz="700" b="0" i="0" u="none" strike="noStrike">
                        <a:solidFill>
                          <a:srgbClr val="000000"/>
                        </a:solidFill>
                        <a:effectLst/>
                        <a:latin typeface="Calibri" panose="020F0502020204030204" pitchFamily="34" charset="0"/>
                      </a:endParaRPr>
                    </a:p>
                  </a:txBody>
                  <a:tcPr marL="3916" marR="3916" marT="3916" marB="0" anchor="ctr">
                    <a:lnL>
                      <a:noFill/>
                    </a:lnL>
                    <a:lnR>
                      <a:noFill/>
                    </a:lnR>
                    <a:lnT>
                      <a:noFill/>
                    </a:lnT>
                    <a:lnB>
                      <a:noFill/>
                    </a:lnB>
                  </a:tcPr>
                </a:tc>
                <a:tc>
                  <a:txBody>
                    <a:bodyPr/>
                    <a:lstStyle/>
                    <a:p>
                      <a:pPr algn="ctr" fontAlgn="ctr"/>
                      <a:endParaRPr lang="en-GB" sz="700" b="0" i="0" u="none" strike="noStrike" dirty="0">
                        <a:solidFill>
                          <a:srgbClr val="000000"/>
                        </a:solidFill>
                        <a:effectLst/>
                        <a:latin typeface="Calibri" panose="020F0502020204030204" pitchFamily="34" charset="0"/>
                      </a:endParaRPr>
                    </a:p>
                  </a:txBody>
                  <a:tcPr marL="3916" marR="3916" marT="3916" marB="0" anchor="ctr">
                    <a:lnL>
                      <a:noFill/>
                    </a:lnL>
                    <a:lnR>
                      <a:noFill/>
                    </a:lnR>
                    <a:lnT>
                      <a:noFill/>
                    </a:lnT>
                    <a:lnB>
                      <a:noFill/>
                    </a:lnB>
                  </a:tcPr>
                </a:tc>
                <a:tc>
                  <a:txBody>
                    <a:bodyPr/>
                    <a:lstStyle/>
                    <a:p>
                      <a:pPr algn="ctr" fontAlgn="ctr"/>
                      <a:endParaRPr lang="en-GB" sz="700" b="0" i="0" u="none" strike="noStrike">
                        <a:solidFill>
                          <a:srgbClr val="000000"/>
                        </a:solidFill>
                        <a:effectLst/>
                        <a:latin typeface="Calibri" panose="020F0502020204030204" pitchFamily="34" charset="0"/>
                      </a:endParaRPr>
                    </a:p>
                  </a:txBody>
                  <a:tcPr marL="3916" marR="3916" marT="3916" marB="0" anchor="ctr">
                    <a:lnL>
                      <a:noFill/>
                    </a:lnL>
                    <a:lnR>
                      <a:noFill/>
                    </a:lnR>
                    <a:lnT>
                      <a:noFill/>
                    </a:lnT>
                    <a:lnB>
                      <a:noFill/>
                    </a:lnB>
                  </a:tcPr>
                </a:tc>
                <a:tc>
                  <a:txBody>
                    <a:bodyPr/>
                    <a:lstStyle/>
                    <a:p>
                      <a:pPr algn="ctr" fontAlgn="ctr"/>
                      <a:endParaRPr lang="en-GB" sz="700" b="0" i="0" u="none" strike="noStrike" dirty="0">
                        <a:solidFill>
                          <a:srgbClr val="000000"/>
                        </a:solidFill>
                        <a:effectLst/>
                        <a:latin typeface="Calibri" panose="020F0502020204030204" pitchFamily="34" charset="0"/>
                      </a:endParaRPr>
                    </a:p>
                  </a:txBody>
                  <a:tcPr marL="3916" marR="3916" marT="3916" marB="0" anchor="ctr">
                    <a:lnL>
                      <a:noFill/>
                    </a:lnL>
                    <a:lnR>
                      <a:noFill/>
                    </a:lnR>
                    <a:lnT>
                      <a:noFill/>
                    </a:lnT>
                    <a:lnB>
                      <a:noFill/>
                    </a:lnB>
                  </a:tcPr>
                </a:tc>
                <a:tc>
                  <a:txBody>
                    <a:bodyPr/>
                    <a:lstStyle/>
                    <a:p>
                      <a:pPr algn="ctr" fontAlgn="ctr"/>
                      <a:endParaRPr lang="en-GB" sz="700" b="0" i="0" u="none" strike="noStrike">
                        <a:solidFill>
                          <a:srgbClr val="000000"/>
                        </a:solidFill>
                        <a:effectLst/>
                        <a:latin typeface="Calibri" panose="020F0502020204030204" pitchFamily="34" charset="0"/>
                      </a:endParaRPr>
                    </a:p>
                  </a:txBody>
                  <a:tcPr marL="3916" marR="3916" marT="3916" marB="0" anchor="ctr">
                    <a:lnL>
                      <a:noFill/>
                    </a:lnL>
                    <a:lnR>
                      <a:noFill/>
                    </a:lnR>
                    <a:lnT>
                      <a:noFill/>
                    </a:lnT>
                    <a:lnB>
                      <a:noFill/>
                    </a:lnB>
                  </a:tcPr>
                </a:tc>
                <a:tc>
                  <a:txBody>
                    <a:bodyPr/>
                    <a:lstStyle/>
                    <a:p>
                      <a:pPr algn="ctr" fontAlgn="ctr"/>
                      <a:endParaRPr lang="en-GB" sz="700" b="0" i="0" u="none" strike="noStrike">
                        <a:solidFill>
                          <a:srgbClr val="000000"/>
                        </a:solidFill>
                        <a:effectLst/>
                        <a:latin typeface="Calibri" panose="020F0502020204030204" pitchFamily="34" charset="0"/>
                      </a:endParaRPr>
                    </a:p>
                  </a:txBody>
                  <a:tcPr marL="3916" marR="3916" marT="3916" marB="0" anchor="ctr">
                    <a:lnL>
                      <a:noFill/>
                    </a:lnL>
                    <a:lnR>
                      <a:noFill/>
                    </a:lnR>
                    <a:lnT>
                      <a:noFill/>
                    </a:lnT>
                    <a:lnB>
                      <a:noFill/>
                    </a:lnB>
                  </a:tcPr>
                </a:tc>
                <a:tc gridSpan="2">
                  <a:txBody>
                    <a:bodyPr/>
                    <a:lstStyle/>
                    <a:p>
                      <a:pPr algn="ctr" fontAlgn="ctr"/>
                      <a:r>
                        <a:rPr lang="en-GB" sz="700" b="1" i="0" u="none" strike="noStrike">
                          <a:solidFill>
                            <a:srgbClr val="FFFFFF"/>
                          </a:solidFill>
                          <a:effectLst/>
                          <a:latin typeface="Calibri" panose="020F0502020204030204" pitchFamily="34" charset="0"/>
                        </a:rPr>
                        <a:t>2020 101 Ans</a:t>
                      </a:r>
                    </a:p>
                  </a:txBody>
                  <a:tcPr marL="3916" marR="3916" marT="3916" marB="0" anchor="ctr">
                    <a:lnL>
                      <a:noFill/>
                    </a:lnL>
                    <a:lnR w="12700" cap="flat" cmpd="sng" algn="ctr">
                      <a:solidFill>
                        <a:schemeClr val="bg2"/>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660066"/>
                    </a:solidFill>
                  </a:tcPr>
                </a:tc>
                <a:tc hMerge="1">
                  <a:txBody>
                    <a:bodyPr/>
                    <a:lstStyle/>
                    <a:p>
                      <a:endParaRPr lang="en-GB"/>
                    </a:p>
                  </a:txBody>
                  <a:tcPr/>
                </a:tc>
                <a:tc>
                  <a:txBody>
                    <a:bodyPr/>
                    <a:lstStyle/>
                    <a:p>
                      <a:pPr algn="ctr" fontAlgn="ctr"/>
                      <a:r>
                        <a:rPr lang="en-GB" sz="700" b="0" i="0" u="none" strike="noStrike" dirty="0">
                          <a:solidFill>
                            <a:srgbClr val="000000"/>
                          </a:solidFill>
                          <a:effectLst/>
                          <a:latin typeface="Calibri" panose="020F0502020204030204" pitchFamily="34" charset="0"/>
                        </a:rPr>
                        <a:t>3029</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3362</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3484</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2852</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4196</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4755</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4499</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4510</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4784</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4169</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3115</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4977</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4866</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r>
              <a:tr h="145185">
                <a:tc>
                  <a:txBody>
                    <a:bodyPr/>
                    <a:lstStyle/>
                    <a:p>
                      <a:pPr algn="ctr" fontAlgn="ctr"/>
                      <a:r>
                        <a:rPr lang="en-GB" sz="700" b="1" i="0" u="none" strike="noStrike">
                          <a:solidFill>
                            <a:srgbClr val="FFFFFF"/>
                          </a:solidFill>
                          <a:effectLst/>
                          <a:latin typeface="Calibri" panose="020F0502020204030204" pitchFamily="34" charset="0"/>
                        </a:rPr>
                        <a:t>2020 999 Ans</a:t>
                      </a:r>
                    </a:p>
                  </a:txBody>
                  <a:tcPr marL="3916" marR="3916" marT="3916" marB="0" anchor="ctr">
                    <a:lnL w="6350" cap="flat" cmpd="sng" algn="ctr">
                      <a:solidFill>
                        <a:srgbClr val="E7E6E6"/>
                      </a:solidFill>
                      <a:prstDash val="solid"/>
                      <a:round/>
                      <a:headEnd type="none" w="med" len="med"/>
                      <a:tailEnd type="none" w="med" len="med"/>
                    </a:lnL>
                    <a:lnR w="12700" cap="flat" cmpd="sng" algn="ctr">
                      <a:solidFill>
                        <a:schemeClr val="bg2"/>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660066"/>
                    </a:solidFill>
                  </a:tcPr>
                </a:tc>
                <a:tc>
                  <a:txBody>
                    <a:bodyPr/>
                    <a:lstStyle/>
                    <a:p>
                      <a:pPr algn="ctr" fontAlgn="ctr"/>
                      <a:r>
                        <a:rPr lang="en-GB" sz="700" b="1" i="0" u="none" strike="noStrike" dirty="0">
                          <a:solidFill>
                            <a:srgbClr val="000000"/>
                          </a:solidFill>
                          <a:effectLst/>
                          <a:latin typeface="Calibri" panose="020F0502020204030204" pitchFamily="34" charset="0"/>
                        </a:rPr>
                        <a:t>308888</a:t>
                      </a:r>
                    </a:p>
                  </a:txBody>
                  <a:tcPr marL="7620" marR="7620" marT="762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endParaRPr lang="en-GB" sz="700" b="0" i="0" u="none" strike="noStrike" dirty="0">
                        <a:solidFill>
                          <a:srgbClr val="000000"/>
                        </a:solidFill>
                        <a:effectLst/>
                        <a:latin typeface="Calibri" panose="020F0502020204030204" pitchFamily="34" charset="0"/>
                      </a:endParaRPr>
                    </a:p>
                  </a:txBody>
                  <a:tcPr marL="3916" marR="3916" marT="3916" marB="0" anchor="ctr">
                    <a:lnL w="12700" cap="flat" cmpd="sng" algn="ctr">
                      <a:solidFill>
                        <a:schemeClr val="bg2"/>
                      </a:solidFill>
                      <a:prstDash val="solid"/>
                      <a:round/>
                      <a:headEnd type="none" w="med" len="med"/>
                      <a:tailEnd type="none" w="med" len="med"/>
                    </a:lnL>
                    <a:lnR>
                      <a:noFill/>
                    </a:lnR>
                    <a:lnT>
                      <a:noFill/>
                    </a:lnT>
                    <a:lnB>
                      <a:noFill/>
                    </a:lnB>
                  </a:tcPr>
                </a:tc>
                <a:tc>
                  <a:txBody>
                    <a:bodyPr/>
                    <a:lstStyle/>
                    <a:p>
                      <a:pPr algn="ctr" fontAlgn="ctr"/>
                      <a:endParaRPr lang="en-GB" sz="700" b="0" i="0" u="none" strike="noStrike">
                        <a:solidFill>
                          <a:srgbClr val="000000"/>
                        </a:solidFill>
                        <a:effectLst/>
                        <a:latin typeface="Calibri" panose="020F0502020204030204" pitchFamily="34" charset="0"/>
                      </a:endParaRPr>
                    </a:p>
                  </a:txBody>
                  <a:tcPr marL="3916" marR="3916" marT="3916" marB="0" anchor="ctr">
                    <a:lnL>
                      <a:noFill/>
                    </a:lnL>
                    <a:lnR>
                      <a:noFill/>
                    </a:lnR>
                    <a:lnT>
                      <a:noFill/>
                    </a:lnT>
                    <a:lnB>
                      <a:noFill/>
                    </a:lnB>
                  </a:tcPr>
                </a:tc>
                <a:tc>
                  <a:txBody>
                    <a:bodyPr/>
                    <a:lstStyle/>
                    <a:p>
                      <a:pPr algn="ctr" fontAlgn="ctr"/>
                      <a:endParaRPr lang="en-GB" sz="700" b="0" i="0" u="none" strike="noStrike">
                        <a:solidFill>
                          <a:srgbClr val="000000"/>
                        </a:solidFill>
                        <a:effectLst/>
                        <a:latin typeface="Calibri" panose="020F0502020204030204" pitchFamily="34" charset="0"/>
                      </a:endParaRPr>
                    </a:p>
                  </a:txBody>
                  <a:tcPr marL="3916" marR="3916" marT="3916" marB="0" anchor="ctr">
                    <a:lnL>
                      <a:noFill/>
                    </a:lnL>
                    <a:lnR>
                      <a:noFill/>
                    </a:lnR>
                    <a:lnT>
                      <a:noFill/>
                    </a:lnT>
                    <a:lnB>
                      <a:noFill/>
                    </a:lnB>
                  </a:tcPr>
                </a:tc>
                <a:tc>
                  <a:txBody>
                    <a:bodyPr/>
                    <a:lstStyle/>
                    <a:p>
                      <a:pPr algn="ctr" fontAlgn="ctr"/>
                      <a:endParaRPr lang="en-GB" sz="700" b="0" i="0" u="none" strike="noStrike" dirty="0">
                        <a:solidFill>
                          <a:srgbClr val="000000"/>
                        </a:solidFill>
                        <a:effectLst/>
                        <a:latin typeface="Calibri" panose="020F0502020204030204" pitchFamily="34" charset="0"/>
                      </a:endParaRPr>
                    </a:p>
                  </a:txBody>
                  <a:tcPr marL="3916" marR="3916" marT="3916" marB="0" anchor="ctr">
                    <a:lnL>
                      <a:noFill/>
                    </a:lnL>
                    <a:lnR>
                      <a:noFill/>
                    </a:lnR>
                    <a:lnT>
                      <a:noFill/>
                    </a:lnT>
                    <a:lnB>
                      <a:noFill/>
                    </a:lnB>
                  </a:tcPr>
                </a:tc>
                <a:tc>
                  <a:txBody>
                    <a:bodyPr/>
                    <a:lstStyle/>
                    <a:p>
                      <a:pPr algn="ctr" fontAlgn="ctr"/>
                      <a:endParaRPr lang="en-GB" sz="700" b="0" i="0" u="none" strike="noStrike">
                        <a:solidFill>
                          <a:srgbClr val="000000"/>
                        </a:solidFill>
                        <a:effectLst/>
                        <a:latin typeface="Calibri" panose="020F0502020204030204" pitchFamily="34" charset="0"/>
                      </a:endParaRPr>
                    </a:p>
                  </a:txBody>
                  <a:tcPr marL="3916" marR="3916" marT="3916" marB="0" anchor="ctr">
                    <a:lnL>
                      <a:noFill/>
                    </a:lnL>
                    <a:lnR>
                      <a:noFill/>
                    </a:lnR>
                    <a:lnT>
                      <a:noFill/>
                    </a:lnT>
                    <a:lnB>
                      <a:noFill/>
                    </a:lnB>
                  </a:tcPr>
                </a:tc>
                <a:tc>
                  <a:txBody>
                    <a:bodyPr/>
                    <a:lstStyle/>
                    <a:p>
                      <a:pPr algn="ctr" fontAlgn="ctr"/>
                      <a:endParaRPr lang="en-GB" sz="700" b="0" i="0" u="none" strike="noStrike">
                        <a:solidFill>
                          <a:srgbClr val="000000"/>
                        </a:solidFill>
                        <a:effectLst/>
                        <a:latin typeface="Calibri" panose="020F0502020204030204" pitchFamily="34" charset="0"/>
                      </a:endParaRPr>
                    </a:p>
                  </a:txBody>
                  <a:tcPr marL="3916" marR="3916" marT="3916" marB="0" anchor="ctr">
                    <a:lnL>
                      <a:noFill/>
                    </a:lnL>
                    <a:lnR>
                      <a:noFill/>
                    </a:lnR>
                    <a:lnT>
                      <a:noFill/>
                    </a:lnT>
                    <a:lnB>
                      <a:noFill/>
                    </a:lnB>
                  </a:tcPr>
                </a:tc>
                <a:tc>
                  <a:txBody>
                    <a:bodyPr/>
                    <a:lstStyle/>
                    <a:p>
                      <a:pPr algn="ctr" fontAlgn="ctr"/>
                      <a:endParaRPr lang="en-GB" sz="700" b="0" i="0" u="none" strike="noStrike">
                        <a:solidFill>
                          <a:srgbClr val="000000"/>
                        </a:solidFill>
                        <a:effectLst/>
                        <a:latin typeface="Calibri" panose="020F0502020204030204" pitchFamily="34" charset="0"/>
                      </a:endParaRPr>
                    </a:p>
                  </a:txBody>
                  <a:tcPr marL="3916" marR="3916" marT="3916" marB="0" anchor="ctr">
                    <a:lnL>
                      <a:noFill/>
                    </a:lnL>
                    <a:lnR>
                      <a:noFill/>
                    </a:lnR>
                    <a:lnT>
                      <a:noFill/>
                    </a:lnT>
                    <a:lnB>
                      <a:noFill/>
                    </a:lnB>
                  </a:tcPr>
                </a:tc>
                <a:tc>
                  <a:txBody>
                    <a:bodyPr/>
                    <a:lstStyle/>
                    <a:p>
                      <a:pPr algn="ctr" fontAlgn="ctr"/>
                      <a:endParaRPr lang="en-GB" sz="700" b="0" i="0" u="none" strike="noStrike">
                        <a:solidFill>
                          <a:srgbClr val="000000"/>
                        </a:solidFill>
                        <a:effectLst/>
                        <a:latin typeface="Calibri" panose="020F0502020204030204" pitchFamily="34" charset="0"/>
                      </a:endParaRPr>
                    </a:p>
                  </a:txBody>
                  <a:tcPr marL="3916" marR="3916" marT="3916" marB="0" anchor="ctr">
                    <a:lnL>
                      <a:noFill/>
                    </a:lnL>
                    <a:lnR>
                      <a:noFill/>
                    </a:lnR>
                    <a:lnT>
                      <a:noFill/>
                    </a:lnT>
                    <a:lnB>
                      <a:noFill/>
                    </a:lnB>
                  </a:tcPr>
                </a:tc>
                <a:tc>
                  <a:txBody>
                    <a:bodyPr/>
                    <a:lstStyle/>
                    <a:p>
                      <a:pPr algn="ctr" fontAlgn="ctr"/>
                      <a:endParaRPr lang="en-GB" sz="700" b="0" i="0" u="none" strike="noStrike">
                        <a:solidFill>
                          <a:srgbClr val="000000"/>
                        </a:solidFill>
                        <a:effectLst/>
                        <a:latin typeface="Calibri" panose="020F0502020204030204" pitchFamily="34" charset="0"/>
                      </a:endParaRPr>
                    </a:p>
                  </a:txBody>
                  <a:tcPr marL="3916" marR="3916" marT="3916" marB="0" anchor="ctr">
                    <a:lnL>
                      <a:noFill/>
                    </a:lnL>
                    <a:lnR>
                      <a:noFill/>
                    </a:lnR>
                    <a:lnT>
                      <a:noFill/>
                    </a:lnT>
                    <a:lnB>
                      <a:noFill/>
                    </a:lnB>
                  </a:tcPr>
                </a:tc>
                <a:tc>
                  <a:txBody>
                    <a:bodyPr/>
                    <a:lstStyle/>
                    <a:p>
                      <a:pPr algn="ctr" fontAlgn="ctr"/>
                      <a:endParaRPr lang="en-GB" sz="700" b="0" i="0" u="none" strike="noStrike">
                        <a:solidFill>
                          <a:srgbClr val="000000"/>
                        </a:solidFill>
                        <a:effectLst/>
                        <a:latin typeface="Calibri" panose="020F0502020204030204" pitchFamily="34" charset="0"/>
                      </a:endParaRPr>
                    </a:p>
                  </a:txBody>
                  <a:tcPr marL="3916" marR="3916" marT="3916" marB="0" anchor="ctr">
                    <a:lnL>
                      <a:noFill/>
                    </a:lnL>
                    <a:lnR>
                      <a:noFill/>
                    </a:lnR>
                    <a:lnT>
                      <a:noFill/>
                    </a:lnT>
                    <a:lnB>
                      <a:noFill/>
                    </a:lnB>
                  </a:tcPr>
                </a:tc>
                <a:tc>
                  <a:txBody>
                    <a:bodyPr/>
                    <a:lstStyle/>
                    <a:p>
                      <a:pPr algn="ctr" fontAlgn="ctr"/>
                      <a:endParaRPr lang="en-GB" sz="700" b="0" i="0" u="none" strike="noStrike">
                        <a:solidFill>
                          <a:srgbClr val="000000"/>
                        </a:solidFill>
                        <a:effectLst/>
                        <a:latin typeface="Calibri" panose="020F0502020204030204" pitchFamily="34" charset="0"/>
                      </a:endParaRPr>
                    </a:p>
                  </a:txBody>
                  <a:tcPr marL="3916" marR="3916" marT="3916" marB="0" anchor="ctr">
                    <a:lnL>
                      <a:noFill/>
                    </a:lnL>
                    <a:lnR>
                      <a:noFill/>
                    </a:lnR>
                    <a:lnT>
                      <a:noFill/>
                    </a:lnT>
                    <a:lnB>
                      <a:noFill/>
                    </a:lnB>
                  </a:tcPr>
                </a:tc>
                <a:tc>
                  <a:txBody>
                    <a:bodyPr/>
                    <a:lstStyle/>
                    <a:p>
                      <a:pPr algn="ctr" fontAlgn="ctr"/>
                      <a:endParaRPr lang="en-GB" sz="700" b="0" i="0" u="none" strike="noStrike" dirty="0">
                        <a:solidFill>
                          <a:srgbClr val="000000"/>
                        </a:solidFill>
                        <a:effectLst/>
                        <a:latin typeface="Calibri" panose="020F0502020204030204" pitchFamily="34" charset="0"/>
                      </a:endParaRPr>
                    </a:p>
                  </a:txBody>
                  <a:tcPr marL="3916" marR="3916" marT="3916" marB="0" anchor="ctr">
                    <a:lnL>
                      <a:noFill/>
                    </a:lnL>
                    <a:lnR>
                      <a:noFill/>
                    </a:lnR>
                    <a:lnT>
                      <a:noFill/>
                    </a:lnT>
                    <a:lnB>
                      <a:noFill/>
                    </a:lnB>
                  </a:tcPr>
                </a:tc>
                <a:tc>
                  <a:txBody>
                    <a:bodyPr/>
                    <a:lstStyle/>
                    <a:p>
                      <a:pPr algn="ctr" fontAlgn="ctr"/>
                      <a:endParaRPr lang="en-GB" sz="700" b="0" i="0" u="none" strike="noStrike">
                        <a:solidFill>
                          <a:srgbClr val="000000"/>
                        </a:solidFill>
                        <a:effectLst/>
                        <a:latin typeface="Calibri" panose="020F0502020204030204" pitchFamily="34" charset="0"/>
                      </a:endParaRPr>
                    </a:p>
                  </a:txBody>
                  <a:tcPr marL="3916" marR="3916" marT="3916" marB="0" anchor="ctr">
                    <a:lnL>
                      <a:noFill/>
                    </a:lnL>
                    <a:lnR>
                      <a:noFill/>
                    </a:lnR>
                    <a:lnT>
                      <a:noFill/>
                    </a:lnT>
                    <a:lnB>
                      <a:noFill/>
                    </a:lnB>
                  </a:tcPr>
                </a:tc>
                <a:tc>
                  <a:txBody>
                    <a:bodyPr/>
                    <a:lstStyle/>
                    <a:p>
                      <a:pPr algn="ctr" fontAlgn="ctr"/>
                      <a:endParaRPr lang="en-GB" sz="700" b="0" i="0" u="none" strike="noStrike">
                        <a:solidFill>
                          <a:srgbClr val="000000"/>
                        </a:solidFill>
                        <a:effectLst/>
                        <a:latin typeface="Calibri" panose="020F0502020204030204" pitchFamily="34" charset="0"/>
                      </a:endParaRPr>
                    </a:p>
                  </a:txBody>
                  <a:tcPr marL="3916" marR="3916" marT="3916" marB="0" anchor="ctr">
                    <a:lnL>
                      <a:noFill/>
                    </a:lnL>
                    <a:lnR>
                      <a:noFill/>
                    </a:lnR>
                    <a:lnT>
                      <a:noFill/>
                    </a:lnT>
                    <a:lnB>
                      <a:noFill/>
                    </a:lnB>
                  </a:tcPr>
                </a:tc>
                <a:tc>
                  <a:txBody>
                    <a:bodyPr/>
                    <a:lstStyle/>
                    <a:p>
                      <a:pPr algn="ctr" fontAlgn="ctr"/>
                      <a:endParaRPr lang="en-GB" sz="700" b="0" i="0" u="none" strike="noStrike">
                        <a:solidFill>
                          <a:srgbClr val="000000"/>
                        </a:solidFill>
                        <a:effectLst/>
                        <a:latin typeface="Calibri" panose="020F0502020204030204" pitchFamily="34" charset="0"/>
                      </a:endParaRPr>
                    </a:p>
                  </a:txBody>
                  <a:tcPr marL="3916" marR="3916" marT="3916" marB="0" anchor="ctr">
                    <a:lnL>
                      <a:noFill/>
                    </a:lnL>
                    <a:lnR>
                      <a:noFill/>
                    </a:lnR>
                    <a:lnT>
                      <a:noFill/>
                    </a:lnT>
                    <a:lnB>
                      <a:noFill/>
                    </a:lnB>
                  </a:tcPr>
                </a:tc>
                <a:tc gridSpan="2">
                  <a:txBody>
                    <a:bodyPr/>
                    <a:lstStyle/>
                    <a:p>
                      <a:pPr algn="ctr" fontAlgn="ctr"/>
                      <a:r>
                        <a:rPr lang="en-GB" sz="700" b="1" i="0" u="none" strike="noStrike">
                          <a:solidFill>
                            <a:srgbClr val="FFFFFF"/>
                          </a:solidFill>
                          <a:effectLst/>
                          <a:latin typeface="Calibri" panose="020F0502020204030204" pitchFamily="34" charset="0"/>
                        </a:rPr>
                        <a:t>2020 999 Ans</a:t>
                      </a:r>
                    </a:p>
                  </a:txBody>
                  <a:tcPr marL="3916" marR="3916" marT="3916" marB="0" anchor="ctr">
                    <a:lnL>
                      <a:noFill/>
                    </a:lnL>
                    <a:lnR w="12700" cap="flat" cmpd="sng" algn="ctr">
                      <a:solidFill>
                        <a:schemeClr val="bg2"/>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660066"/>
                    </a:solidFill>
                  </a:tcPr>
                </a:tc>
                <a:tc hMerge="1">
                  <a:txBody>
                    <a:bodyPr/>
                    <a:lstStyle/>
                    <a:p>
                      <a:endParaRPr lang="en-GB"/>
                    </a:p>
                  </a:txBody>
                  <a:tcPr/>
                </a:tc>
                <a:tc>
                  <a:txBody>
                    <a:bodyPr/>
                    <a:lstStyle/>
                    <a:p>
                      <a:pPr algn="ctr" fontAlgn="ctr"/>
                      <a:r>
                        <a:rPr lang="en-GB" sz="700" b="0" i="0" u="none" strike="noStrike">
                          <a:solidFill>
                            <a:srgbClr val="000000"/>
                          </a:solidFill>
                          <a:effectLst/>
                          <a:latin typeface="Calibri" panose="020F0502020204030204" pitchFamily="34" charset="0"/>
                        </a:rPr>
                        <a:t>1904</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2038</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1929</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1558</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1311</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1447</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1336</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1299</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1471</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1391</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1302</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1314</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1259</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r>
              <a:tr h="145185">
                <a:tc>
                  <a:txBody>
                    <a:bodyPr/>
                    <a:lstStyle/>
                    <a:p>
                      <a:pPr algn="ctr" fontAlgn="ctr"/>
                      <a:r>
                        <a:rPr lang="en-GB" sz="700" b="1" i="0" u="none" strike="noStrike">
                          <a:solidFill>
                            <a:srgbClr val="FFFFFF"/>
                          </a:solidFill>
                          <a:effectLst/>
                          <a:latin typeface="Calibri" panose="020F0502020204030204" pitchFamily="34" charset="0"/>
                        </a:rPr>
                        <a:t>April</a:t>
                      </a:r>
                    </a:p>
                  </a:txBody>
                  <a:tcPr marL="3916" marR="3916" marT="3916"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660066"/>
                    </a:solidFill>
                  </a:tcPr>
                </a:tc>
                <a:tc>
                  <a:txBody>
                    <a:bodyPr/>
                    <a:lstStyle/>
                    <a:p>
                      <a:pPr algn="ctr" fontAlgn="ctr"/>
                      <a:r>
                        <a:rPr lang="en-GB" sz="700" b="1" i="0" u="none" strike="noStrike" dirty="0">
                          <a:solidFill>
                            <a:srgbClr val="FFFFFF"/>
                          </a:solidFill>
                          <a:effectLst/>
                          <a:latin typeface="Calibri" panose="020F0502020204030204" pitchFamily="34" charset="0"/>
                        </a:rPr>
                        <a:t>01-Apr</a:t>
                      </a:r>
                    </a:p>
                  </a:txBody>
                  <a:tcPr marL="3916" marR="3916" marT="3916"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660066"/>
                    </a:solidFill>
                  </a:tcPr>
                </a:tc>
                <a:tc>
                  <a:txBody>
                    <a:bodyPr/>
                    <a:lstStyle/>
                    <a:p>
                      <a:pPr algn="ctr" fontAlgn="ctr"/>
                      <a:r>
                        <a:rPr lang="en-GB" sz="700" b="1" i="0" u="none" strike="noStrike" dirty="0">
                          <a:solidFill>
                            <a:srgbClr val="FFFFFF"/>
                          </a:solidFill>
                          <a:effectLst/>
                          <a:latin typeface="Calibri" panose="020F0502020204030204" pitchFamily="34" charset="0"/>
                        </a:rPr>
                        <a:t>02-Apr</a:t>
                      </a:r>
                    </a:p>
                  </a:txBody>
                  <a:tcPr marL="3916" marR="3916" marT="3916"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a:noFill/>
                    </a:lnT>
                    <a:lnB w="12700" cap="flat" cmpd="sng" algn="ctr">
                      <a:solidFill>
                        <a:schemeClr val="bg2"/>
                      </a:solidFill>
                      <a:prstDash val="solid"/>
                      <a:round/>
                      <a:headEnd type="none" w="med" len="med"/>
                      <a:tailEnd type="none" w="med" len="med"/>
                    </a:lnB>
                    <a:solidFill>
                      <a:srgbClr val="660066"/>
                    </a:solidFill>
                  </a:tcPr>
                </a:tc>
                <a:tc>
                  <a:txBody>
                    <a:bodyPr/>
                    <a:lstStyle/>
                    <a:p>
                      <a:pPr algn="ctr" fontAlgn="ctr"/>
                      <a:r>
                        <a:rPr lang="en-GB" sz="700" b="1" i="0" u="none" strike="noStrike">
                          <a:solidFill>
                            <a:srgbClr val="FFFFFF"/>
                          </a:solidFill>
                          <a:effectLst/>
                          <a:latin typeface="Calibri" panose="020F0502020204030204" pitchFamily="34" charset="0"/>
                        </a:rPr>
                        <a:t>03-Apr</a:t>
                      </a:r>
                    </a:p>
                  </a:txBody>
                  <a:tcPr marL="3916" marR="3916" marT="3916"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a:noFill/>
                    </a:lnT>
                    <a:lnB w="12700" cap="flat" cmpd="sng" algn="ctr">
                      <a:solidFill>
                        <a:schemeClr val="bg2"/>
                      </a:solidFill>
                      <a:prstDash val="solid"/>
                      <a:round/>
                      <a:headEnd type="none" w="med" len="med"/>
                      <a:tailEnd type="none" w="med" len="med"/>
                    </a:lnB>
                    <a:solidFill>
                      <a:srgbClr val="660066"/>
                    </a:solidFill>
                  </a:tcPr>
                </a:tc>
                <a:tc>
                  <a:txBody>
                    <a:bodyPr/>
                    <a:lstStyle/>
                    <a:p>
                      <a:pPr algn="ctr" fontAlgn="ctr"/>
                      <a:r>
                        <a:rPr lang="en-GB" sz="700" b="1" i="0" u="none" strike="noStrike">
                          <a:solidFill>
                            <a:srgbClr val="FFFFFF"/>
                          </a:solidFill>
                          <a:effectLst/>
                          <a:latin typeface="Calibri" panose="020F0502020204030204" pitchFamily="34" charset="0"/>
                        </a:rPr>
                        <a:t>04-Apr</a:t>
                      </a:r>
                    </a:p>
                  </a:txBody>
                  <a:tcPr marL="3916" marR="3916" marT="3916"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a:noFill/>
                    </a:lnT>
                    <a:lnB w="12700" cap="flat" cmpd="sng" algn="ctr">
                      <a:solidFill>
                        <a:schemeClr val="bg2"/>
                      </a:solidFill>
                      <a:prstDash val="solid"/>
                      <a:round/>
                      <a:headEnd type="none" w="med" len="med"/>
                      <a:tailEnd type="none" w="med" len="med"/>
                    </a:lnB>
                    <a:solidFill>
                      <a:srgbClr val="660066"/>
                    </a:solidFill>
                  </a:tcPr>
                </a:tc>
                <a:tc>
                  <a:txBody>
                    <a:bodyPr/>
                    <a:lstStyle/>
                    <a:p>
                      <a:pPr algn="ctr" fontAlgn="ctr"/>
                      <a:r>
                        <a:rPr lang="en-GB" sz="700" b="1" i="0" u="none" strike="noStrike">
                          <a:solidFill>
                            <a:srgbClr val="FFFFFF"/>
                          </a:solidFill>
                          <a:effectLst/>
                          <a:latin typeface="Calibri" panose="020F0502020204030204" pitchFamily="34" charset="0"/>
                        </a:rPr>
                        <a:t>05-Apr</a:t>
                      </a:r>
                    </a:p>
                  </a:txBody>
                  <a:tcPr marL="3916" marR="3916" marT="3916"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a:noFill/>
                    </a:lnT>
                    <a:lnB w="12700" cap="flat" cmpd="sng" algn="ctr">
                      <a:solidFill>
                        <a:schemeClr val="bg2"/>
                      </a:solidFill>
                      <a:prstDash val="solid"/>
                      <a:round/>
                      <a:headEnd type="none" w="med" len="med"/>
                      <a:tailEnd type="none" w="med" len="med"/>
                    </a:lnB>
                    <a:solidFill>
                      <a:srgbClr val="660066"/>
                    </a:solidFill>
                  </a:tcPr>
                </a:tc>
                <a:tc>
                  <a:txBody>
                    <a:bodyPr/>
                    <a:lstStyle/>
                    <a:p>
                      <a:pPr algn="ctr" fontAlgn="ctr"/>
                      <a:r>
                        <a:rPr lang="en-GB" sz="700" b="1" i="0" u="none" strike="noStrike">
                          <a:solidFill>
                            <a:srgbClr val="FFFFFF"/>
                          </a:solidFill>
                          <a:effectLst/>
                          <a:latin typeface="Calibri" panose="020F0502020204030204" pitchFamily="34" charset="0"/>
                        </a:rPr>
                        <a:t>06-Apr</a:t>
                      </a:r>
                    </a:p>
                  </a:txBody>
                  <a:tcPr marL="3916" marR="3916" marT="3916"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a:noFill/>
                    </a:lnT>
                    <a:lnB w="12700" cap="flat" cmpd="sng" algn="ctr">
                      <a:solidFill>
                        <a:schemeClr val="bg2"/>
                      </a:solidFill>
                      <a:prstDash val="solid"/>
                      <a:round/>
                      <a:headEnd type="none" w="med" len="med"/>
                      <a:tailEnd type="none" w="med" len="med"/>
                    </a:lnB>
                    <a:solidFill>
                      <a:srgbClr val="660066"/>
                    </a:solidFill>
                  </a:tcPr>
                </a:tc>
                <a:tc>
                  <a:txBody>
                    <a:bodyPr/>
                    <a:lstStyle/>
                    <a:p>
                      <a:pPr algn="ctr" fontAlgn="ctr"/>
                      <a:r>
                        <a:rPr lang="en-GB" sz="700" b="1" i="0" u="none" strike="noStrike">
                          <a:solidFill>
                            <a:srgbClr val="FFFFFF"/>
                          </a:solidFill>
                          <a:effectLst/>
                          <a:latin typeface="Calibri" panose="020F0502020204030204" pitchFamily="34" charset="0"/>
                        </a:rPr>
                        <a:t>07-Apr</a:t>
                      </a:r>
                    </a:p>
                  </a:txBody>
                  <a:tcPr marL="3916" marR="3916" marT="3916"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a:noFill/>
                    </a:lnT>
                    <a:lnB w="12700" cap="flat" cmpd="sng" algn="ctr">
                      <a:solidFill>
                        <a:schemeClr val="bg2"/>
                      </a:solidFill>
                      <a:prstDash val="solid"/>
                      <a:round/>
                      <a:headEnd type="none" w="med" len="med"/>
                      <a:tailEnd type="none" w="med" len="med"/>
                    </a:lnB>
                    <a:solidFill>
                      <a:srgbClr val="660066"/>
                    </a:solidFill>
                  </a:tcPr>
                </a:tc>
                <a:tc>
                  <a:txBody>
                    <a:bodyPr/>
                    <a:lstStyle/>
                    <a:p>
                      <a:pPr algn="ctr" fontAlgn="ctr"/>
                      <a:r>
                        <a:rPr lang="en-GB" sz="700" b="1" i="0" u="none" strike="noStrike">
                          <a:solidFill>
                            <a:srgbClr val="FFFFFF"/>
                          </a:solidFill>
                          <a:effectLst/>
                          <a:latin typeface="Calibri" panose="020F0502020204030204" pitchFamily="34" charset="0"/>
                        </a:rPr>
                        <a:t>08-Apr</a:t>
                      </a:r>
                    </a:p>
                  </a:txBody>
                  <a:tcPr marL="3916" marR="3916" marT="3916"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a:noFill/>
                    </a:lnT>
                    <a:lnB w="12700" cap="flat" cmpd="sng" algn="ctr">
                      <a:solidFill>
                        <a:schemeClr val="bg2"/>
                      </a:solidFill>
                      <a:prstDash val="solid"/>
                      <a:round/>
                      <a:headEnd type="none" w="med" len="med"/>
                      <a:tailEnd type="none" w="med" len="med"/>
                    </a:lnB>
                    <a:solidFill>
                      <a:srgbClr val="660066"/>
                    </a:solidFill>
                  </a:tcPr>
                </a:tc>
                <a:tc>
                  <a:txBody>
                    <a:bodyPr/>
                    <a:lstStyle/>
                    <a:p>
                      <a:pPr algn="ctr" fontAlgn="ctr"/>
                      <a:r>
                        <a:rPr lang="en-GB" sz="700" b="1" i="0" u="none" strike="noStrike">
                          <a:solidFill>
                            <a:srgbClr val="FFFFFF"/>
                          </a:solidFill>
                          <a:effectLst/>
                          <a:latin typeface="Calibri" panose="020F0502020204030204" pitchFamily="34" charset="0"/>
                        </a:rPr>
                        <a:t>09-Apr</a:t>
                      </a:r>
                    </a:p>
                  </a:txBody>
                  <a:tcPr marL="3916" marR="3916" marT="3916"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a:noFill/>
                    </a:lnT>
                    <a:lnB w="12700" cap="flat" cmpd="sng" algn="ctr">
                      <a:solidFill>
                        <a:schemeClr val="bg2"/>
                      </a:solidFill>
                      <a:prstDash val="solid"/>
                      <a:round/>
                      <a:headEnd type="none" w="med" len="med"/>
                      <a:tailEnd type="none" w="med" len="med"/>
                    </a:lnB>
                    <a:solidFill>
                      <a:srgbClr val="660066"/>
                    </a:solidFill>
                  </a:tcPr>
                </a:tc>
                <a:tc>
                  <a:txBody>
                    <a:bodyPr/>
                    <a:lstStyle/>
                    <a:p>
                      <a:pPr algn="ctr" fontAlgn="ctr"/>
                      <a:r>
                        <a:rPr lang="en-GB" sz="700" b="1" i="0" u="none" strike="noStrike">
                          <a:solidFill>
                            <a:srgbClr val="FFFFFF"/>
                          </a:solidFill>
                          <a:effectLst/>
                          <a:latin typeface="Calibri" panose="020F0502020204030204" pitchFamily="34" charset="0"/>
                        </a:rPr>
                        <a:t>10-Apr</a:t>
                      </a:r>
                    </a:p>
                  </a:txBody>
                  <a:tcPr marL="3916" marR="3916" marT="3916"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a:noFill/>
                    </a:lnT>
                    <a:lnB w="12700" cap="flat" cmpd="sng" algn="ctr">
                      <a:solidFill>
                        <a:schemeClr val="bg2"/>
                      </a:solidFill>
                      <a:prstDash val="solid"/>
                      <a:round/>
                      <a:headEnd type="none" w="med" len="med"/>
                      <a:tailEnd type="none" w="med" len="med"/>
                    </a:lnB>
                    <a:solidFill>
                      <a:srgbClr val="660066"/>
                    </a:solidFill>
                  </a:tcPr>
                </a:tc>
                <a:tc>
                  <a:txBody>
                    <a:bodyPr/>
                    <a:lstStyle/>
                    <a:p>
                      <a:pPr algn="ctr" fontAlgn="ctr"/>
                      <a:r>
                        <a:rPr lang="en-GB" sz="700" b="1" i="0" u="none" strike="noStrike">
                          <a:solidFill>
                            <a:srgbClr val="FFFFFF"/>
                          </a:solidFill>
                          <a:effectLst/>
                          <a:latin typeface="Calibri" panose="020F0502020204030204" pitchFamily="34" charset="0"/>
                        </a:rPr>
                        <a:t>11-Apr</a:t>
                      </a:r>
                    </a:p>
                  </a:txBody>
                  <a:tcPr marL="3916" marR="3916" marT="3916"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a:noFill/>
                    </a:lnT>
                    <a:lnB w="12700" cap="flat" cmpd="sng" algn="ctr">
                      <a:solidFill>
                        <a:schemeClr val="bg2"/>
                      </a:solidFill>
                      <a:prstDash val="solid"/>
                      <a:round/>
                      <a:headEnd type="none" w="med" len="med"/>
                      <a:tailEnd type="none" w="med" len="med"/>
                    </a:lnB>
                    <a:solidFill>
                      <a:srgbClr val="660066"/>
                    </a:solidFill>
                  </a:tcPr>
                </a:tc>
                <a:tc>
                  <a:txBody>
                    <a:bodyPr/>
                    <a:lstStyle/>
                    <a:p>
                      <a:pPr algn="ctr" fontAlgn="ctr"/>
                      <a:r>
                        <a:rPr lang="en-GB" sz="700" b="1" i="0" u="none" strike="noStrike">
                          <a:solidFill>
                            <a:srgbClr val="FFFFFF"/>
                          </a:solidFill>
                          <a:effectLst/>
                          <a:latin typeface="Calibri" panose="020F0502020204030204" pitchFamily="34" charset="0"/>
                        </a:rPr>
                        <a:t>12-Apr</a:t>
                      </a:r>
                    </a:p>
                  </a:txBody>
                  <a:tcPr marL="3916" marR="3916" marT="3916"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a:noFill/>
                    </a:lnT>
                    <a:lnB w="12700" cap="flat" cmpd="sng" algn="ctr">
                      <a:solidFill>
                        <a:schemeClr val="bg2"/>
                      </a:solidFill>
                      <a:prstDash val="solid"/>
                      <a:round/>
                      <a:headEnd type="none" w="med" len="med"/>
                      <a:tailEnd type="none" w="med" len="med"/>
                    </a:lnB>
                    <a:solidFill>
                      <a:srgbClr val="660066"/>
                    </a:solidFill>
                  </a:tcPr>
                </a:tc>
                <a:tc>
                  <a:txBody>
                    <a:bodyPr/>
                    <a:lstStyle/>
                    <a:p>
                      <a:pPr algn="ctr" fontAlgn="ctr"/>
                      <a:r>
                        <a:rPr lang="en-GB" sz="700" b="1" i="0" u="none" strike="noStrike">
                          <a:solidFill>
                            <a:srgbClr val="FFFFFF"/>
                          </a:solidFill>
                          <a:effectLst/>
                          <a:latin typeface="Calibri" panose="020F0502020204030204" pitchFamily="34" charset="0"/>
                        </a:rPr>
                        <a:t>13-Apr</a:t>
                      </a:r>
                    </a:p>
                  </a:txBody>
                  <a:tcPr marL="3916" marR="3916" marT="3916"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a:noFill/>
                    </a:lnT>
                    <a:lnB w="12700" cap="flat" cmpd="sng" algn="ctr">
                      <a:solidFill>
                        <a:schemeClr val="bg2"/>
                      </a:solidFill>
                      <a:prstDash val="solid"/>
                      <a:round/>
                      <a:headEnd type="none" w="med" len="med"/>
                      <a:tailEnd type="none" w="med" len="med"/>
                    </a:lnB>
                    <a:solidFill>
                      <a:srgbClr val="660066"/>
                    </a:solidFill>
                  </a:tcPr>
                </a:tc>
                <a:tc>
                  <a:txBody>
                    <a:bodyPr/>
                    <a:lstStyle/>
                    <a:p>
                      <a:pPr algn="ctr" fontAlgn="ctr"/>
                      <a:r>
                        <a:rPr lang="en-GB" sz="700" b="1" i="0" u="none" strike="noStrike" dirty="0">
                          <a:solidFill>
                            <a:srgbClr val="FFFFFF"/>
                          </a:solidFill>
                          <a:effectLst/>
                          <a:latin typeface="Calibri" panose="020F0502020204030204" pitchFamily="34" charset="0"/>
                        </a:rPr>
                        <a:t>14-Apr</a:t>
                      </a:r>
                    </a:p>
                  </a:txBody>
                  <a:tcPr marL="3916" marR="3916" marT="3916"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a:noFill/>
                    </a:lnT>
                    <a:lnB w="12700" cap="flat" cmpd="sng" algn="ctr">
                      <a:solidFill>
                        <a:schemeClr val="bg2"/>
                      </a:solidFill>
                      <a:prstDash val="solid"/>
                      <a:round/>
                      <a:headEnd type="none" w="med" len="med"/>
                      <a:tailEnd type="none" w="med" len="med"/>
                    </a:lnB>
                    <a:solidFill>
                      <a:srgbClr val="660066"/>
                    </a:solidFill>
                  </a:tcPr>
                </a:tc>
                <a:tc>
                  <a:txBody>
                    <a:bodyPr/>
                    <a:lstStyle/>
                    <a:p>
                      <a:pPr algn="ctr" fontAlgn="ctr"/>
                      <a:r>
                        <a:rPr lang="en-GB" sz="700" b="1" i="0" u="none" strike="noStrike" dirty="0">
                          <a:solidFill>
                            <a:srgbClr val="FFFFFF"/>
                          </a:solidFill>
                          <a:effectLst/>
                          <a:latin typeface="Calibri" panose="020F0502020204030204" pitchFamily="34" charset="0"/>
                        </a:rPr>
                        <a:t>15-Apr</a:t>
                      </a:r>
                    </a:p>
                  </a:txBody>
                  <a:tcPr marL="3916" marR="3916" marT="3916"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a:noFill/>
                    </a:lnT>
                    <a:lnB w="12700" cap="flat" cmpd="sng" algn="ctr">
                      <a:solidFill>
                        <a:schemeClr val="bg2"/>
                      </a:solidFill>
                      <a:prstDash val="solid"/>
                      <a:round/>
                      <a:headEnd type="none" w="med" len="med"/>
                      <a:tailEnd type="none" w="med" len="med"/>
                    </a:lnB>
                    <a:solidFill>
                      <a:srgbClr val="660066"/>
                    </a:solidFill>
                  </a:tcPr>
                </a:tc>
                <a:tc>
                  <a:txBody>
                    <a:bodyPr/>
                    <a:lstStyle/>
                    <a:p>
                      <a:pPr algn="ctr" fontAlgn="ctr"/>
                      <a:r>
                        <a:rPr lang="en-GB" sz="700" b="1" i="0" u="none" strike="noStrike">
                          <a:solidFill>
                            <a:srgbClr val="FFFFFF"/>
                          </a:solidFill>
                          <a:effectLst/>
                          <a:latin typeface="Calibri" panose="020F0502020204030204" pitchFamily="34" charset="0"/>
                        </a:rPr>
                        <a:t>16-Apr</a:t>
                      </a:r>
                    </a:p>
                  </a:txBody>
                  <a:tcPr marL="3916" marR="3916" marT="3916"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a:noFill/>
                    </a:lnT>
                    <a:lnB w="12700" cap="flat" cmpd="sng" algn="ctr">
                      <a:solidFill>
                        <a:schemeClr val="bg2"/>
                      </a:solidFill>
                      <a:prstDash val="solid"/>
                      <a:round/>
                      <a:headEnd type="none" w="med" len="med"/>
                      <a:tailEnd type="none" w="med" len="med"/>
                    </a:lnB>
                    <a:solidFill>
                      <a:srgbClr val="660066"/>
                    </a:solidFill>
                  </a:tcPr>
                </a:tc>
                <a:tc>
                  <a:txBody>
                    <a:bodyPr/>
                    <a:lstStyle/>
                    <a:p>
                      <a:pPr algn="ctr" fontAlgn="ctr"/>
                      <a:r>
                        <a:rPr lang="en-GB" sz="700" b="1" i="0" u="none" strike="noStrike">
                          <a:solidFill>
                            <a:srgbClr val="FFFFFF"/>
                          </a:solidFill>
                          <a:effectLst/>
                          <a:latin typeface="Calibri" panose="020F0502020204030204" pitchFamily="34" charset="0"/>
                        </a:rPr>
                        <a:t>17-Apr</a:t>
                      </a:r>
                    </a:p>
                  </a:txBody>
                  <a:tcPr marL="3916" marR="3916" marT="3916"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660066"/>
                    </a:solidFill>
                  </a:tcPr>
                </a:tc>
                <a:tc>
                  <a:txBody>
                    <a:bodyPr/>
                    <a:lstStyle/>
                    <a:p>
                      <a:pPr algn="ctr" fontAlgn="ctr"/>
                      <a:r>
                        <a:rPr lang="en-GB" sz="700" b="1" i="0" u="none" strike="noStrike">
                          <a:solidFill>
                            <a:srgbClr val="FFFFFF"/>
                          </a:solidFill>
                          <a:effectLst/>
                          <a:latin typeface="Calibri" panose="020F0502020204030204" pitchFamily="34" charset="0"/>
                        </a:rPr>
                        <a:t>18-Apr</a:t>
                      </a:r>
                    </a:p>
                  </a:txBody>
                  <a:tcPr marL="3916" marR="3916" marT="3916"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660066"/>
                    </a:solidFill>
                  </a:tcPr>
                </a:tc>
                <a:tc>
                  <a:txBody>
                    <a:bodyPr/>
                    <a:lstStyle/>
                    <a:p>
                      <a:pPr algn="ctr" fontAlgn="ctr"/>
                      <a:r>
                        <a:rPr lang="en-GB" sz="700" b="1" i="0" u="none" strike="noStrike">
                          <a:solidFill>
                            <a:srgbClr val="FFFFFF"/>
                          </a:solidFill>
                          <a:effectLst/>
                          <a:latin typeface="Calibri" panose="020F0502020204030204" pitchFamily="34" charset="0"/>
                        </a:rPr>
                        <a:t>19-Apr</a:t>
                      </a:r>
                    </a:p>
                  </a:txBody>
                  <a:tcPr marL="3916" marR="3916" marT="3916"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660066"/>
                    </a:solidFill>
                  </a:tcPr>
                </a:tc>
                <a:tc>
                  <a:txBody>
                    <a:bodyPr/>
                    <a:lstStyle/>
                    <a:p>
                      <a:pPr algn="ctr" fontAlgn="ctr"/>
                      <a:r>
                        <a:rPr lang="en-GB" sz="700" b="1" i="0" u="none" strike="noStrike">
                          <a:solidFill>
                            <a:srgbClr val="FFFFFF"/>
                          </a:solidFill>
                          <a:effectLst/>
                          <a:latin typeface="Calibri" panose="020F0502020204030204" pitchFamily="34" charset="0"/>
                        </a:rPr>
                        <a:t>20-Apr</a:t>
                      </a:r>
                    </a:p>
                  </a:txBody>
                  <a:tcPr marL="3916" marR="3916" marT="3916"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660066"/>
                    </a:solidFill>
                  </a:tcPr>
                </a:tc>
                <a:tc>
                  <a:txBody>
                    <a:bodyPr/>
                    <a:lstStyle/>
                    <a:p>
                      <a:pPr algn="ctr" fontAlgn="ctr"/>
                      <a:r>
                        <a:rPr lang="en-GB" sz="700" b="1" i="0" u="none" strike="noStrike">
                          <a:solidFill>
                            <a:srgbClr val="FFFFFF"/>
                          </a:solidFill>
                          <a:effectLst/>
                          <a:latin typeface="Calibri" panose="020F0502020204030204" pitchFamily="34" charset="0"/>
                        </a:rPr>
                        <a:t>21-Apr</a:t>
                      </a:r>
                    </a:p>
                  </a:txBody>
                  <a:tcPr marL="3916" marR="3916" marT="3916"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660066"/>
                    </a:solidFill>
                  </a:tcPr>
                </a:tc>
                <a:tc>
                  <a:txBody>
                    <a:bodyPr/>
                    <a:lstStyle/>
                    <a:p>
                      <a:pPr algn="ctr" fontAlgn="ctr"/>
                      <a:r>
                        <a:rPr lang="en-GB" sz="700" b="1" i="0" u="none" strike="noStrike">
                          <a:solidFill>
                            <a:srgbClr val="FFFFFF"/>
                          </a:solidFill>
                          <a:effectLst/>
                          <a:latin typeface="Calibri" panose="020F0502020204030204" pitchFamily="34" charset="0"/>
                        </a:rPr>
                        <a:t>22-Apr</a:t>
                      </a:r>
                    </a:p>
                  </a:txBody>
                  <a:tcPr marL="3916" marR="3916" marT="3916"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660066"/>
                    </a:solidFill>
                  </a:tcPr>
                </a:tc>
                <a:tc>
                  <a:txBody>
                    <a:bodyPr/>
                    <a:lstStyle/>
                    <a:p>
                      <a:pPr algn="ctr" fontAlgn="ctr"/>
                      <a:r>
                        <a:rPr lang="en-GB" sz="700" b="1" i="0" u="none" strike="noStrike">
                          <a:solidFill>
                            <a:srgbClr val="FFFFFF"/>
                          </a:solidFill>
                          <a:effectLst/>
                          <a:latin typeface="Calibri" panose="020F0502020204030204" pitchFamily="34" charset="0"/>
                        </a:rPr>
                        <a:t>23-Apr</a:t>
                      </a:r>
                    </a:p>
                  </a:txBody>
                  <a:tcPr marL="3916" marR="3916" marT="3916"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660066"/>
                    </a:solidFill>
                  </a:tcPr>
                </a:tc>
                <a:tc>
                  <a:txBody>
                    <a:bodyPr/>
                    <a:lstStyle/>
                    <a:p>
                      <a:pPr algn="ctr" fontAlgn="ctr"/>
                      <a:r>
                        <a:rPr lang="en-GB" sz="700" b="1" i="0" u="none" strike="noStrike">
                          <a:solidFill>
                            <a:srgbClr val="FFFFFF"/>
                          </a:solidFill>
                          <a:effectLst/>
                          <a:latin typeface="Calibri" panose="020F0502020204030204" pitchFamily="34" charset="0"/>
                        </a:rPr>
                        <a:t>24-Apr</a:t>
                      </a:r>
                    </a:p>
                  </a:txBody>
                  <a:tcPr marL="3916" marR="3916" marT="3916"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660066"/>
                    </a:solidFill>
                  </a:tcPr>
                </a:tc>
                <a:tc>
                  <a:txBody>
                    <a:bodyPr/>
                    <a:lstStyle/>
                    <a:p>
                      <a:pPr algn="ctr" fontAlgn="ctr"/>
                      <a:r>
                        <a:rPr lang="en-GB" sz="700" b="1" i="0" u="none" strike="noStrike">
                          <a:solidFill>
                            <a:srgbClr val="FFFFFF"/>
                          </a:solidFill>
                          <a:effectLst/>
                          <a:latin typeface="Calibri" panose="020F0502020204030204" pitchFamily="34" charset="0"/>
                        </a:rPr>
                        <a:t>25-Apr</a:t>
                      </a:r>
                    </a:p>
                  </a:txBody>
                  <a:tcPr marL="3916" marR="3916" marT="3916"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660066"/>
                    </a:solidFill>
                  </a:tcPr>
                </a:tc>
                <a:tc>
                  <a:txBody>
                    <a:bodyPr/>
                    <a:lstStyle/>
                    <a:p>
                      <a:pPr algn="ctr" fontAlgn="ctr"/>
                      <a:r>
                        <a:rPr lang="en-GB" sz="700" b="1" i="0" u="none" strike="noStrike">
                          <a:solidFill>
                            <a:srgbClr val="FFFFFF"/>
                          </a:solidFill>
                          <a:effectLst/>
                          <a:latin typeface="Calibri" panose="020F0502020204030204" pitchFamily="34" charset="0"/>
                        </a:rPr>
                        <a:t>26-Apr</a:t>
                      </a:r>
                    </a:p>
                  </a:txBody>
                  <a:tcPr marL="3916" marR="3916" marT="3916"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660066"/>
                    </a:solidFill>
                  </a:tcPr>
                </a:tc>
                <a:tc>
                  <a:txBody>
                    <a:bodyPr/>
                    <a:lstStyle/>
                    <a:p>
                      <a:pPr algn="ctr" fontAlgn="ctr"/>
                      <a:r>
                        <a:rPr lang="en-GB" sz="700" b="1" i="0" u="none" strike="noStrike">
                          <a:solidFill>
                            <a:srgbClr val="FFFFFF"/>
                          </a:solidFill>
                          <a:effectLst/>
                          <a:latin typeface="Calibri" panose="020F0502020204030204" pitchFamily="34" charset="0"/>
                        </a:rPr>
                        <a:t>27-Apr</a:t>
                      </a:r>
                    </a:p>
                  </a:txBody>
                  <a:tcPr marL="3916" marR="3916" marT="3916"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660066"/>
                    </a:solidFill>
                  </a:tcPr>
                </a:tc>
                <a:tc>
                  <a:txBody>
                    <a:bodyPr/>
                    <a:lstStyle/>
                    <a:p>
                      <a:pPr algn="ctr" fontAlgn="ctr"/>
                      <a:r>
                        <a:rPr lang="en-GB" sz="700" b="1" i="0" u="none" strike="noStrike">
                          <a:solidFill>
                            <a:srgbClr val="FFFFFF"/>
                          </a:solidFill>
                          <a:effectLst/>
                          <a:latin typeface="Calibri" panose="020F0502020204030204" pitchFamily="34" charset="0"/>
                        </a:rPr>
                        <a:t>28-Apr</a:t>
                      </a:r>
                    </a:p>
                  </a:txBody>
                  <a:tcPr marL="3916" marR="3916" marT="3916"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660066"/>
                    </a:solidFill>
                  </a:tcPr>
                </a:tc>
                <a:tc>
                  <a:txBody>
                    <a:bodyPr/>
                    <a:lstStyle/>
                    <a:p>
                      <a:pPr algn="ctr" fontAlgn="ctr"/>
                      <a:r>
                        <a:rPr lang="en-GB" sz="700" b="1" i="0" u="none" strike="noStrike">
                          <a:solidFill>
                            <a:srgbClr val="FFFFFF"/>
                          </a:solidFill>
                          <a:effectLst/>
                          <a:latin typeface="Calibri" panose="020F0502020204030204" pitchFamily="34" charset="0"/>
                        </a:rPr>
                        <a:t>29-Apr</a:t>
                      </a:r>
                    </a:p>
                  </a:txBody>
                  <a:tcPr marL="3916" marR="3916" marT="3916"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660066"/>
                    </a:solidFill>
                  </a:tcPr>
                </a:tc>
                <a:tc>
                  <a:txBody>
                    <a:bodyPr/>
                    <a:lstStyle/>
                    <a:p>
                      <a:pPr algn="ctr" fontAlgn="ctr"/>
                      <a:r>
                        <a:rPr lang="en-GB" sz="700" b="1" i="0" u="none" strike="noStrike">
                          <a:solidFill>
                            <a:srgbClr val="FFFFFF"/>
                          </a:solidFill>
                          <a:effectLst/>
                          <a:latin typeface="Calibri" panose="020F0502020204030204" pitchFamily="34" charset="0"/>
                        </a:rPr>
                        <a:t>30-Apr</a:t>
                      </a:r>
                    </a:p>
                  </a:txBody>
                  <a:tcPr marL="3916" marR="3916" marT="3916"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660066"/>
                    </a:solidFill>
                  </a:tcPr>
                </a:tc>
                <a:tc>
                  <a:txBody>
                    <a:bodyPr/>
                    <a:lstStyle/>
                    <a:p>
                      <a:pPr algn="ctr" fontAlgn="ctr"/>
                      <a:endParaRPr lang="en-GB" sz="700" b="0" i="0" u="none" strike="noStrike">
                        <a:solidFill>
                          <a:srgbClr val="000000"/>
                        </a:solidFill>
                        <a:effectLst/>
                        <a:latin typeface="Calibri" panose="020F0502020204030204" pitchFamily="34" charset="0"/>
                      </a:endParaRPr>
                    </a:p>
                  </a:txBody>
                  <a:tcPr marL="3916" marR="3916" marT="3916" marB="0" anchor="ctr">
                    <a:lnL w="6350" cap="flat" cmpd="sng" algn="ctr">
                      <a:solidFill>
                        <a:srgbClr val="E7E6E6"/>
                      </a:solidFill>
                      <a:prstDash val="solid"/>
                      <a:round/>
                      <a:headEnd type="none" w="med" len="med"/>
                      <a:tailEnd type="none" w="med" len="med"/>
                    </a:lnL>
                    <a:lnR>
                      <a:noFill/>
                    </a:lnR>
                    <a:lnT w="12700" cap="flat" cmpd="sng" algn="ctr">
                      <a:solidFill>
                        <a:schemeClr val="bg2"/>
                      </a:solidFill>
                      <a:prstDash val="solid"/>
                      <a:round/>
                      <a:headEnd type="none" w="med" len="med"/>
                      <a:tailEnd type="none" w="med" len="med"/>
                    </a:lnT>
                    <a:lnB>
                      <a:noFill/>
                    </a:lnB>
                  </a:tcPr>
                </a:tc>
              </a:tr>
              <a:tr h="145185">
                <a:tc>
                  <a:txBody>
                    <a:bodyPr/>
                    <a:lstStyle/>
                    <a:p>
                      <a:pPr algn="ctr" fontAlgn="ctr"/>
                      <a:r>
                        <a:rPr lang="en-GB" sz="700" b="1" i="0" u="none" strike="noStrike">
                          <a:solidFill>
                            <a:srgbClr val="FFFFFF"/>
                          </a:solidFill>
                          <a:effectLst/>
                          <a:latin typeface="Calibri" panose="020F0502020204030204" pitchFamily="34" charset="0"/>
                        </a:rPr>
                        <a:t>2020 101 Ans</a:t>
                      </a:r>
                    </a:p>
                  </a:txBody>
                  <a:tcPr marL="3916" marR="3916" marT="3916" marB="0" anchor="ctr">
                    <a:lnL w="6350" cap="flat" cmpd="sng" algn="ctr">
                      <a:solidFill>
                        <a:srgbClr val="E7E6E6"/>
                      </a:solidFill>
                      <a:prstDash val="solid"/>
                      <a:round/>
                      <a:headEnd type="none" w="med" len="med"/>
                      <a:tailEnd type="none" w="med" len="med"/>
                    </a:lnL>
                    <a:lnR w="12700" cap="flat" cmpd="sng" algn="ctr">
                      <a:solidFill>
                        <a:schemeClr val="bg2"/>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660066"/>
                    </a:solidFill>
                  </a:tcPr>
                </a:tc>
                <a:tc>
                  <a:txBody>
                    <a:bodyPr/>
                    <a:lstStyle/>
                    <a:p>
                      <a:pPr algn="ctr" fontAlgn="ctr"/>
                      <a:r>
                        <a:rPr lang="en-GB" sz="700" b="0" i="0" u="none" strike="noStrike" dirty="0">
                          <a:solidFill>
                            <a:srgbClr val="000000"/>
                          </a:solidFill>
                          <a:effectLst/>
                          <a:latin typeface="Calibri" panose="020F0502020204030204" pitchFamily="34" charset="0"/>
                        </a:rPr>
                        <a:t>4579</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4550</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4506</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3753</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3618</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4935</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4873</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4663</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4332</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4954</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4654</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4394</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4881</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4846</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4780</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4861</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4793</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4874</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4303</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4856</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4647</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4728</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4530</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4910</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5101</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4311</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4739</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4647</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4295</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4494</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endParaRPr lang="en-GB" sz="700" b="0" i="0" u="none" strike="noStrike" dirty="0">
                        <a:solidFill>
                          <a:srgbClr val="000000"/>
                        </a:solidFill>
                        <a:effectLst/>
                        <a:latin typeface="Calibri" panose="020F0502020204030204" pitchFamily="34" charset="0"/>
                      </a:endParaRPr>
                    </a:p>
                  </a:txBody>
                  <a:tcPr marL="3916" marR="3916" marT="3916" marB="0" anchor="ctr">
                    <a:lnL w="12700" cap="flat" cmpd="sng" algn="ctr">
                      <a:solidFill>
                        <a:schemeClr val="bg2"/>
                      </a:solidFill>
                      <a:prstDash val="solid"/>
                      <a:round/>
                      <a:headEnd type="none" w="med" len="med"/>
                      <a:tailEnd type="none" w="med" len="med"/>
                    </a:lnL>
                    <a:lnR>
                      <a:noFill/>
                    </a:lnR>
                    <a:lnT>
                      <a:noFill/>
                    </a:lnT>
                    <a:lnB>
                      <a:noFill/>
                    </a:lnB>
                  </a:tcPr>
                </a:tc>
              </a:tr>
              <a:tr h="145185">
                <a:tc>
                  <a:txBody>
                    <a:bodyPr/>
                    <a:lstStyle/>
                    <a:p>
                      <a:pPr algn="ctr" fontAlgn="ctr"/>
                      <a:r>
                        <a:rPr lang="en-GB" sz="700" b="1" i="0" u="none" strike="noStrike">
                          <a:solidFill>
                            <a:srgbClr val="FFFFFF"/>
                          </a:solidFill>
                          <a:effectLst/>
                          <a:latin typeface="Calibri" panose="020F0502020204030204" pitchFamily="34" charset="0"/>
                        </a:rPr>
                        <a:t>2020 999 Ans</a:t>
                      </a:r>
                    </a:p>
                  </a:txBody>
                  <a:tcPr marL="3916" marR="3916" marT="3916" marB="0" anchor="ctr">
                    <a:lnL w="6350" cap="flat" cmpd="sng" algn="ctr">
                      <a:solidFill>
                        <a:srgbClr val="E7E6E6"/>
                      </a:solidFill>
                      <a:prstDash val="solid"/>
                      <a:round/>
                      <a:headEnd type="none" w="med" len="med"/>
                      <a:tailEnd type="none" w="med" len="med"/>
                    </a:lnL>
                    <a:lnR w="12700" cap="flat" cmpd="sng" algn="ctr">
                      <a:solidFill>
                        <a:schemeClr val="bg2"/>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660066"/>
                    </a:solidFill>
                  </a:tcPr>
                </a:tc>
                <a:tc>
                  <a:txBody>
                    <a:bodyPr/>
                    <a:lstStyle/>
                    <a:p>
                      <a:pPr algn="ctr" fontAlgn="ctr"/>
                      <a:r>
                        <a:rPr lang="en-GB" sz="700" b="0" i="0" u="none" strike="noStrike">
                          <a:solidFill>
                            <a:srgbClr val="000000"/>
                          </a:solidFill>
                          <a:effectLst/>
                          <a:latin typeface="Calibri" panose="020F0502020204030204" pitchFamily="34" charset="0"/>
                        </a:rPr>
                        <a:t>1204</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1145</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1333</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1440</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1355</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1272</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1432</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1312</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1426</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1545</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1739</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1386</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1182</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1232</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1403</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1238</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1391</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1406</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1354</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1248</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1348</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1408</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1353</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1752</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1808</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1231</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1137</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1090</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1106</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1082</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endParaRPr lang="en-GB" sz="700" b="0" i="0" u="none" strike="noStrike" dirty="0">
                        <a:solidFill>
                          <a:srgbClr val="000000"/>
                        </a:solidFill>
                        <a:effectLst/>
                        <a:latin typeface="Calibri" panose="020F0502020204030204" pitchFamily="34" charset="0"/>
                      </a:endParaRPr>
                    </a:p>
                  </a:txBody>
                  <a:tcPr marL="3916" marR="3916" marT="3916" marB="0" anchor="ctr">
                    <a:lnL w="12700" cap="flat" cmpd="sng" algn="ctr">
                      <a:solidFill>
                        <a:schemeClr val="bg2"/>
                      </a:solidFill>
                      <a:prstDash val="solid"/>
                      <a:round/>
                      <a:headEnd type="none" w="med" len="med"/>
                      <a:tailEnd type="none" w="med" len="med"/>
                    </a:lnL>
                    <a:lnR>
                      <a:noFill/>
                    </a:lnR>
                    <a:lnT>
                      <a:noFill/>
                    </a:lnT>
                    <a:lnB w="6350" cap="flat" cmpd="sng" algn="ctr">
                      <a:solidFill>
                        <a:srgbClr val="E7E6E6"/>
                      </a:solidFill>
                      <a:prstDash val="solid"/>
                      <a:round/>
                      <a:headEnd type="none" w="med" len="med"/>
                      <a:tailEnd type="none" w="med" len="med"/>
                    </a:lnB>
                  </a:tcPr>
                </a:tc>
              </a:tr>
              <a:tr h="145185">
                <a:tc>
                  <a:txBody>
                    <a:bodyPr/>
                    <a:lstStyle/>
                    <a:p>
                      <a:pPr algn="ctr" fontAlgn="ctr"/>
                      <a:r>
                        <a:rPr lang="en-GB" sz="700" b="1" i="0" u="none" strike="noStrike">
                          <a:solidFill>
                            <a:srgbClr val="FFFFFF"/>
                          </a:solidFill>
                          <a:effectLst/>
                          <a:latin typeface="Calibri" panose="020F0502020204030204" pitchFamily="34" charset="0"/>
                        </a:rPr>
                        <a:t>May</a:t>
                      </a:r>
                    </a:p>
                  </a:txBody>
                  <a:tcPr marL="3916" marR="3916" marT="3916"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660066"/>
                    </a:solidFill>
                  </a:tcPr>
                </a:tc>
                <a:tc>
                  <a:txBody>
                    <a:bodyPr/>
                    <a:lstStyle/>
                    <a:p>
                      <a:pPr algn="ctr" fontAlgn="ctr"/>
                      <a:r>
                        <a:rPr lang="en-GB" sz="700" b="1" i="0" u="none" strike="noStrike">
                          <a:solidFill>
                            <a:srgbClr val="FFFFFF"/>
                          </a:solidFill>
                          <a:effectLst/>
                          <a:latin typeface="Calibri" panose="020F0502020204030204" pitchFamily="34" charset="0"/>
                        </a:rPr>
                        <a:t>01-May</a:t>
                      </a:r>
                    </a:p>
                  </a:txBody>
                  <a:tcPr marL="3916" marR="3916" marT="3916"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660066"/>
                    </a:solidFill>
                  </a:tcPr>
                </a:tc>
                <a:tc>
                  <a:txBody>
                    <a:bodyPr/>
                    <a:lstStyle/>
                    <a:p>
                      <a:pPr algn="ctr" fontAlgn="ctr"/>
                      <a:r>
                        <a:rPr lang="en-GB" sz="700" b="1" i="0" u="none" strike="noStrike">
                          <a:solidFill>
                            <a:srgbClr val="FFFFFF"/>
                          </a:solidFill>
                          <a:effectLst/>
                          <a:latin typeface="Calibri" panose="020F0502020204030204" pitchFamily="34" charset="0"/>
                        </a:rPr>
                        <a:t>02-May</a:t>
                      </a:r>
                    </a:p>
                  </a:txBody>
                  <a:tcPr marL="3916" marR="3916" marT="3916"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660066"/>
                    </a:solidFill>
                  </a:tcPr>
                </a:tc>
                <a:tc>
                  <a:txBody>
                    <a:bodyPr/>
                    <a:lstStyle/>
                    <a:p>
                      <a:pPr algn="ctr" fontAlgn="ctr"/>
                      <a:r>
                        <a:rPr lang="en-GB" sz="700" b="1" i="0" u="none" strike="noStrike">
                          <a:solidFill>
                            <a:srgbClr val="FFFFFF"/>
                          </a:solidFill>
                          <a:effectLst/>
                          <a:latin typeface="Calibri" panose="020F0502020204030204" pitchFamily="34" charset="0"/>
                        </a:rPr>
                        <a:t>03-May</a:t>
                      </a:r>
                    </a:p>
                  </a:txBody>
                  <a:tcPr marL="3916" marR="3916" marT="3916"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660066"/>
                    </a:solidFill>
                  </a:tcPr>
                </a:tc>
                <a:tc>
                  <a:txBody>
                    <a:bodyPr/>
                    <a:lstStyle/>
                    <a:p>
                      <a:pPr algn="ctr" fontAlgn="ctr"/>
                      <a:r>
                        <a:rPr lang="en-GB" sz="700" b="1" i="0" u="none" strike="noStrike">
                          <a:solidFill>
                            <a:srgbClr val="FFFFFF"/>
                          </a:solidFill>
                          <a:effectLst/>
                          <a:latin typeface="Calibri" panose="020F0502020204030204" pitchFamily="34" charset="0"/>
                        </a:rPr>
                        <a:t>04-May</a:t>
                      </a:r>
                    </a:p>
                  </a:txBody>
                  <a:tcPr marL="3916" marR="3916" marT="3916"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660066"/>
                    </a:solidFill>
                  </a:tcPr>
                </a:tc>
                <a:tc>
                  <a:txBody>
                    <a:bodyPr/>
                    <a:lstStyle/>
                    <a:p>
                      <a:pPr algn="ctr" fontAlgn="ctr"/>
                      <a:r>
                        <a:rPr lang="en-GB" sz="700" b="1" i="0" u="none" strike="noStrike" dirty="0">
                          <a:solidFill>
                            <a:srgbClr val="FFFFFF"/>
                          </a:solidFill>
                          <a:effectLst/>
                          <a:latin typeface="Calibri" panose="020F0502020204030204" pitchFamily="34" charset="0"/>
                        </a:rPr>
                        <a:t>05-May</a:t>
                      </a:r>
                    </a:p>
                  </a:txBody>
                  <a:tcPr marL="3916" marR="3916" marT="3916"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660066"/>
                    </a:solidFill>
                  </a:tcPr>
                </a:tc>
                <a:tc>
                  <a:txBody>
                    <a:bodyPr/>
                    <a:lstStyle/>
                    <a:p>
                      <a:pPr algn="ctr" fontAlgn="ctr"/>
                      <a:r>
                        <a:rPr lang="en-GB" sz="700" b="1" i="0" u="none" strike="noStrike">
                          <a:solidFill>
                            <a:srgbClr val="FFFFFF"/>
                          </a:solidFill>
                          <a:effectLst/>
                          <a:latin typeface="Calibri" panose="020F0502020204030204" pitchFamily="34" charset="0"/>
                        </a:rPr>
                        <a:t>06-May</a:t>
                      </a:r>
                    </a:p>
                  </a:txBody>
                  <a:tcPr marL="3916" marR="3916" marT="3916"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660066"/>
                    </a:solidFill>
                  </a:tcPr>
                </a:tc>
                <a:tc>
                  <a:txBody>
                    <a:bodyPr/>
                    <a:lstStyle/>
                    <a:p>
                      <a:pPr algn="ctr" fontAlgn="ctr"/>
                      <a:r>
                        <a:rPr lang="en-GB" sz="700" b="1" i="0" u="none" strike="noStrike">
                          <a:solidFill>
                            <a:srgbClr val="FFFFFF"/>
                          </a:solidFill>
                          <a:effectLst/>
                          <a:latin typeface="Calibri" panose="020F0502020204030204" pitchFamily="34" charset="0"/>
                        </a:rPr>
                        <a:t>07-May</a:t>
                      </a:r>
                    </a:p>
                  </a:txBody>
                  <a:tcPr marL="3916" marR="3916" marT="3916"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660066"/>
                    </a:solidFill>
                  </a:tcPr>
                </a:tc>
                <a:tc>
                  <a:txBody>
                    <a:bodyPr/>
                    <a:lstStyle/>
                    <a:p>
                      <a:pPr algn="ctr" fontAlgn="ctr"/>
                      <a:r>
                        <a:rPr lang="en-GB" sz="700" b="1" i="0" u="none" strike="noStrike">
                          <a:solidFill>
                            <a:srgbClr val="FFFFFF"/>
                          </a:solidFill>
                          <a:effectLst/>
                          <a:latin typeface="Calibri" panose="020F0502020204030204" pitchFamily="34" charset="0"/>
                        </a:rPr>
                        <a:t>08-May</a:t>
                      </a:r>
                    </a:p>
                  </a:txBody>
                  <a:tcPr marL="3916" marR="3916" marT="3916"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660066"/>
                    </a:solidFill>
                  </a:tcPr>
                </a:tc>
                <a:tc>
                  <a:txBody>
                    <a:bodyPr/>
                    <a:lstStyle/>
                    <a:p>
                      <a:pPr algn="ctr" fontAlgn="ctr"/>
                      <a:r>
                        <a:rPr lang="en-GB" sz="700" b="1" i="0" u="none" strike="noStrike">
                          <a:solidFill>
                            <a:srgbClr val="FFFFFF"/>
                          </a:solidFill>
                          <a:effectLst/>
                          <a:latin typeface="Calibri" panose="020F0502020204030204" pitchFamily="34" charset="0"/>
                        </a:rPr>
                        <a:t>09-May</a:t>
                      </a:r>
                    </a:p>
                  </a:txBody>
                  <a:tcPr marL="3916" marR="3916" marT="3916"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660066"/>
                    </a:solidFill>
                  </a:tcPr>
                </a:tc>
                <a:tc>
                  <a:txBody>
                    <a:bodyPr/>
                    <a:lstStyle/>
                    <a:p>
                      <a:pPr algn="ctr" fontAlgn="ctr"/>
                      <a:r>
                        <a:rPr lang="en-GB" sz="700" b="1" i="0" u="none" strike="noStrike">
                          <a:solidFill>
                            <a:srgbClr val="FFFFFF"/>
                          </a:solidFill>
                          <a:effectLst/>
                          <a:latin typeface="Calibri" panose="020F0502020204030204" pitchFamily="34" charset="0"/>
                        </a:rPr>
                        <a:t>10-May</a:t>
                      </a:r>
                    </a:p>
                  </a:txBody>
                  <a:tcPr marL="3916" marR="3916" marT="3916"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660066"/>
                    </a:solidFill>
                  </a:tcPr>
                </a:tc>
                <a:tc>
                  <a:txBody>
                    <a:bodyPr/>
                    <a:lstStyle/>
                    <a:p>
                      <a:pPr algn="ctr" fontAlgn="ctr"/>
                      <a:r>
                        <a:rPr lang="en-GB" sz="700" b="1" i="0" u="none" strike="noStrike">
                          <a:solidFill>
                            <a:srgbClr val="FFFFFF"/>
                          </a:solidFill>
                          <a:effectLst/>
                          <a:latin typeface="Calibri" panose="020F0502020204030204" pitchFamily="34" charset="0"/>
                        </a:rPr>
                        <a:t>11-May</a:t>
                      </a:r>
                    </a:p>
                  </a:txBody>
                  <a:tcPr marL="3916" marR="3916" marT="3916"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660066"/>
                    </a:solidFill>
                  </a:tcPr>
                </a:tc>
                <a:tc>
                  <a:txBody>
                    <a:bodyPr/>
                    <a:lstStyle/>
                    <a:p>
                      <a:pPr algn="ctr" fontAlgn="ctr"/>
                      <a:r>
                        <a:rPr lang="en-GB" sz="700" b="1" i="0" u="none" strike="noStrike">
                          <a:solidFill>
                            <a:srgbClr val="FFFFFF"/>
                          </a:solidFill>
                          <a:effectLst/>
                          <a:latin typeface="Calibri" panose="020F0502020204030204" pitchFamily="34" charset="0"/>
                        </a:rPr>
                        <a:t>12-May</a:t>
                      </a:r>
                    </a:p>
                  </a:txBody>
                  <a:tcPr marL="3916" marR="3916" marT="3916"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660066"/>
                    </a:solidFill>
                  </a:tcPr>
                </a:tc>
                <a:tc>
                  <a:txBody>
                    <a:bodyPr/>
                    <a:lstStyle/>
                    <a:p>
                      <a:pPr algn="ctr" fontAlgn="ctr"/>
                      <a:r>
                        <a:rPr lang="en-GB" sz="700" b="1" i="0" u="none" strike="noStrike">
                          <a:solidFill>
                            <a:srgbClr val="FFFFFF"/>
                          </a:solidFill>
                          <a:effectLst/>
                          <a:latin typeface="Calibri" panose="020F0502020204030204" pitchFamily="34" charset="0"/>
                        </a:rPr>
                        <a:t>13-May</a:t>
                      </a:r>
                    </a:p>
                  </a:txBody>
                  <a:tcPr marL="3916" marR="3916" marT="3916"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660066"/>
                    </a:solidFill>
                  </a:tcPr>
                </a:tc>
                <a:tc>
                  <a:txBody>
                    <a:bodyPr/>
                    <a:lstStyle/>
                    <a:p>
                      <a:pPr algn="ctr" fontAlgn="ctr"/>
                      <a:r>
                        <a:rPr lang="en-GB" sz="700" b="1" i="0" u="none" strike="noStrike">
                          <a:solidFill>
                            <a:srgbClr val="FFFFFF"/>
                          </a:solidFill>
                          <a:effectLst/>
                          <a:latin typeface="Calibri" panose="020F0502020204030204" pitchFamily="34" charset="0"/>
                        </a:rPr>
                        <a:t>14-May</a:t>
                      </a:r>
                    </a:p>
                  </a:txBody>
                  <a:tcPr marL="3916" marR="3916" marT="3916"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660066"/>
                    </a:solidFill>
                  </a:tcPr>
                </a:tc>
                <a:tc>
                  <a:txBody>
                    <a:bodyPr/>
                    <a:lstStyle/>
                    <a:p>
                      <a:pPr algn="ctr" fontAlgn="ctr"/>
                      <a:r>
                        <a:rPr lang="en-GB" sz="700" b="1" i="0" u="none" strike="noStrike">
                          <a:solidFill>
                            <a:srgbClr val="FFFFFF"/>
                          </a:solidFill>
                          <a:effectLst/>
                          <a:latin typeface="Calibri" panose="020F0502020204030204" pitchFamily="34" charset="0"/>
                        </a:rPr>
                        <a:t>15-May</a:t>
                      </a:r>
                    </a:p>
                  </a:txBody>
                  <a:tcPr marL="3916" marR="3916" marT="3916"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660066"/>
                    </a:solidFill>
                  </a:tcPr>
                </a:tc>
                <a:tc>
                  <a:txBody>
                    <a:bodyPr/>
                    <a:lstStyle/>
                    <a:p>
                      <a:pPr algn="ctr" fontAlgn="ctr"/>
                      <a:r>
                        <a:rPr lang="en-GB" sz="700" b="1" i="0" u="none" strike="noStrike">
                          <a:solidFill>
                            <a:srgbClr val="FFFFFF"/>
                          </a:solidFill>
                          <a:effectLst/>
                          <a:latin typeface="Calibri" panose="020F0502020204030204" pitchFamily="34" charset="0"/>
                        </a:rPr>
                        <a:t>16-May</a:t>
                      </a:r>
                    </a:p>
                  </a:txBody>
                  <a:tcPr marL="3916" marR="3916" marT="3916"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660066"/>
                    </a:solidFill>
                  </a:tcPr>
                </a:tc>
                <a:tc>
                  <a:txBody>
                    <a:bodyPr/>
                    <a:lstStyle/>
                    <a:p>
                      <a:pPr algn="ctr" fontAlgn="ctr"/>
                      <a:r>
                        <a:rPr lang="en-GB" sz="700" b="1" i="0" u="none" strike="noStrike">
                          <a:solidFill>
                            <a:srgbClr val="FFFFFF"/>
                          </a:solidFill>
                          <a:effectLst/>
                          <a:latin typeface="Calibri" panose="020F0502020204030204" pitchFamily="34" charset="0"/>
                        </a:rPr>
                        <a:t>17-May</a:t>
                      </a:r>
                    </a:p>
                  </a:txBody>
                  <a:tcPr marL="3916" marR="3916" marT="3916"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660066"/>
                    </a:solidFill>
                  </a:tcPr>
                </a:tc>
                <a:tc>
                  <a:txBody>
                    <a:bodyPr/>
                    <a:lstStyle/>
                    <a:p>
                      <a:pPr algn="ctr" fontAlgn="ctr"/>
                      <a:r>
                        <a:rPr lang="en-GB" sz="700" b="1" i="0" u="none" strike="noStrike">
                          <a:solidFill>
                            <a:srgbClr val="FFFFFF"/>
                          </a:solidFill>
                          <a:effectLst/>
                          <a:latin typeface="Calibri" panose="020F0502020204030204" pitchFamily="34" charset="0"/>
                        </a:rPr>
                        <a:t>18-May</a:t>
                      </a:r>
                    </a:p>
                  </a:txBody>
                  <a:tcPr marL="3916" marR="3916" marT="3916"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660066"/>
                    </a:solidFill>
                  </a:tcPr>
                </a:tc>
                <a:tc>
                  <a:txBody>
                    <a:bodyPr/>
                    <a:lstStyle/>
                    <a:p>
                      <a:pPr algn="ctr" fontAlgn="ctr"/>
                      <a:r>
                        <a:rPr lang="en-GB" sz="700" b="1" i="0" u="none" strike="noStrike">
                          <a:solidFill>
                            <a:srgbClr val="FFFFFF"/>
                          </a:solidFill>
                          <a:effectLst/>
                          <a:latin typeface="Calibri" panose="020F0502020204030204" pitchFamily="34" charset="0"/>
                        </a:rPr>
                        <a:t>19-May</a:t>
                      </a:r>
                    </a:p>
                  </a:txBody>
                  <a:tcPr marL="3916" marR="3916" marT="3916"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660066"/>
                    </a:solidFill>
                  </a:tcPr>
                </a:tc>
                <a:tc>
                  <a:txBody>
                    <a:bodyPr/>
                    <a:lstStyle/>
                    <a:p>
                      <a:pPr algn="ctr" fontAlgn="ctr"/>
                      <a:r>
                        <a:rPr lang="en-GB" sz="700" b="1" i="0" u="none" strike="noStrike" dirty="0">
                          <a:solidFill>
                            <a:srgbClr val="FFFFFF"/>
                          </a:solidFill>
                          <a:effectLst/>
                          <a:latin typeface="Calibri" panose="020F0502020204030204" pitchFamily="34" charset="0"/>
                        </a:rPr>
                        <a:t>20-May</a:t>
                      </a:r>
                    </a:p>
                  </a:txBody>
                  <a:tcPr marL="3916" marR="3916" marT="3916"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660066"/>
                    </a:solidFill>
                  </a:tcPr>
                </a:tc>
                <a:tc>
                  <a:txBody>
                    <a:bodyPr/>
                    <a:lstStyle/>
                    <a:p>
                      <a:pPr algn="ctr" fontAlgn="ctr"/>
                      <a:r>
                        <a:rPr lang="en-GB" sz="700" b="1" i="0" u="none" strike="noStrike">
                          <a:solidFill>
                            <a:srgbClr val="FFFFFF"/>
                          </a:solidFill>
                          <a:effectLst/>
                          <a:latin typeface="Calibri" panose="020F0502020204030204" pitchFamily="34" charset="0"/>
                        </a:rPr>
                        <a:t>21-May</a:t>
                      </a:r>
                    </a:p>
                  </a:txBody>
                  <a:tcPr marL="3916" marR="3916" marT="3916"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660066"/>
                    </a:solidFill>
                  </a:tcPr>
                </a:tc>
                <a:tc>
                  <a:txBody>
                    <a:bodyPr/>
                    <a:lstStyle/>
                    <a:p>
                      <a:pPr algn="ctr" fontAlgn="ctr"/>
                      <a:r>
                        <a:rPr lang="en-GB" sz="700" b="1" i="0" u="none" strike="noStrike" dirty="0">
                          <a:solidFill>
                            <a:srgbClr val="FFFFFF"/>
                          </a:solidFill>
                          <a:effectLst/>
                          <a:latin typeface="Calibri" panose="020F0502020204030204" pitchFamily="34" charset="0"/>
                        </a:rPr>
                        <a:t>22-May</a:t>
                      </a:r>
                    </a:p>
                  </a:txBody>
                  <a:tcPr marL="3916" marR="3916" marT="3916"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660066"/>
                    </a:solidFill>
                  </a:tcPr>
                </a:tc>
                <a:tc>
                  <a:txBody>
                    <a:bodyPr/>
                    <a:lstStyle/>
                    <a:p>
                      <a:pPr algn="ctr" fontAlgn="ctr"/>
                      <a:r>
                        <a:rPr lang="en-GB" sz="700" b="1" i="0" u="none" strike="noStrike">
                          <a:solidFill>
                            <a:srgbClr val="FFFFFF"/>
                          </a:solidFill>
                          <a:effectLst/>
                          <a:latin typeface="Calibri" panose="020F0502020204030204" pitchFamily="34" charset="0"/>
                        </a:rPr>
                        <a:t>23-May</a:t>
                      </a:r>
                    </a:p>
                  </a:txBody>
                  <a:tcPr marL="3916" marR="3916" marT="3916"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660066"/>
                    </a:solidFill>
                  </a:tcPr>
                </a:tc>
                <a:tc>
                  <a:txBody>
                    <a:bodyPr/>
                    <a:lstStyle/>
                    <a:p>
                      <a:pPr algn="ctr" fontAlgn="ctr"/>
                      <a:r>
                        <a:rPr lang="en-GB" sz="700" b="1" i="0" u="none" strike="noStrike">
                          <a:solidFill>
                            <a:srgbClr val="FFFFFF"/>
                          </a:solidFill>
                          <a:effectLst/>
                          <a:latin typeface="Calibri" panose="020F0502020204030204" pitchFamily="34" charset="0"/>
                        </a:rPr>
                        <a:t>24-May</a:t>
                      </a:r>
                    </a:p>
                  </a:txBody>
                  <a:tcPr marL="3916" marR="3916" marT="3916"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660066"/>
                    </a:solidFill>
                  </a:tcPr>
                </a:tc>
                <a:tc>
                  <a:txBody>
                    <a:bodyPr/>
                    <a:lstStyle/>
                    <a:p>
                      <a:pPr algn="ctr" fontAlgn="ctr"/>
                      <a:r>
                        <a:rPr lang="en-GB" sz="700" b="1" i="0" u="none" strike="noStrike">
                          <a:solidFill>
                            <a:srgbClr val="FFFFFF"/>
                          </a:solidFill>
                          <a:effectLst/>
                          <a:latin typeface="Calibri" panose="020F0502020204030204" pitchFamily="34" charset="0"/>
                        </a:rPr>
                        <a:t>25-May</a:t>
                      </a:r>
                    </a:p>
                  </a:txBody>
                  <a:tcPr marL="3916" marR="3916" marT="3916"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660066"/>
                    </a:solidFill>
                  </a:tcPr>
                </a:tc>
                <a:tc>
                  <a:txBody>
                    <a:bodyPr/>
                    <a:lstStyle/>
                    <a:p>
                      <a:pPr algn="ctr" fontAlgn="ctr"/>
                      <a:r>
                        <a:rPr lang="en-GB" sz="700" b="1" i="0" u="none" strike="noStrike">
                          <a:solidFill>
                            <a:srgbClr val="FFFFFF"/>
                          </a:solidFill>
                          <a:effectLst/>
                          <a:latin typeface="Calibri" panose="020F0502020204030204" pitchFamily="34" charset="0"/>
                        </a:rPr>
                        <a:t>26-May</a:t>
                      </a:r>
                    </a:p>
                  </a:txBody>
                  <a:tcPr marL="3916" marR="3916" marT="3916"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660066"/>
                    </a:solidFill>
                  </a:tcPr>
                </a:tc>
                <a:tc>
                  <a:txBody>
                    <a:bodyPr/>
                    <a:lstStyle/>
                    <a:p>
                      <a:pPr algn="ctr" fontAlgn="ctr"/>
                      <a:r>
                        <a:rPr lang="en-GB" sz="700" b="1" i="0" u="none" strike="noStrike">
                          <a:solidFill>
                            <a:srgbClr val="FFFFFF"/>
                          </a:solidFill>
                          <a:effectLst/>
                          <a:latin typeface="Calibri" panose="020F0502020204030204" pitchFamily="34" charset="0"/>
                        </a:rPr>
                        <a:t>27-May</a:t>
                      </a:r>
                    </a:p>
                  </a:txBody>
                  <a:tcPr marL="3916" marR="3916" marT="3916"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660066"/>
                    </a:solidFill>
                  </a:tcPr>
                </a:tc>
                <a:tc>
                  <a:txBody>
                    <a:bodyPr/>
                    <a:lstStyle/>
                    <a:p>
                      <a:pPr algn="ctr" fontAlgn="ctr"/>
                      <a:r>
                        <a:rPr lang="en-GB" sz="700" b="1" i="0" u="none" strike="noStrike">
                          <a:solidFill>
                            <a:srgbClr val="FFFFFF"/>
                          </a:solidFill>
                          <a:effectLst/>
                          <a:latin typeface="Calibri" panose="020F0502020204030204" pitchFamily="34" charset="0"/>
                        </a:rPr>
                        <a:t>28-May</a:t>
                      </a:r>
                    </a:p>
                  </a:txBody>
                  <a:tcPr marL="3916" marR="3916" marT="3916"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660066"/>
                    </a:solidFill>
                  </a:tcPr>
                </a:tc>
                <a:tc>
                  <a:txBody>
                    <a:bodyPr/>
                    <a:lstStyle/>
                    <a:p>
                      <a:pPr algn="ctr" fontAlgn="ctr"/>
                      <a:r>
                        <a:rPr lang="en-GB" sz="700" b="1" i="0" u="none" strike="noStrike">
                          <a:solidFill>
                            <a:srgbClr val="FFFFFF"/>
                          </a:solidFill>
                          <a:effectLst/>
                          <a:latin typeface="Calibri" panose="020F0502020204030204" pitchFamily="34" charset="0"/>
                        </a:rPr>
                        <a:t>29-May</a:t>
                      </a:r>
                    </a:p>
                  </a:txBody>
                  <a:tcPr marL="3916" marR="3916" marT="3916"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660066"/>
                    </a:solidFill>
                  </a:tcPr>
                </a:tc>
                <a:tc>
                  <a:txBody>
                    <a:bodyPr/>
                    <a:lstStyle/>
                    <a:p>
                      <a:pPr algn="ctr" fontAlgn="ctr"/>
                      <a:r>
                        <a:rPr lang="en-GB" sz="700" b="1" i="0" u="none" strike="noStrike">
                          <a:solidFill>
                            <a:srgbClr val="FFFFFF"/>
                          </a:solidFill>
                          <a:effectLst/>
                          <a:latin typeface="Calibri" panose="020F0502020204030204" pitchFamily="34" charset="0"/>
                        </a:rPr>
                        <a:t>30-May</a:t>
                      </a:r>
                    </a:p>
                  </a:txBody>
                  <a:tcPr marL="3916" marR="3916" marT="3916"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660066"/>
                    </a:solidFill>
                  </a:tcPr>
                </a:tc>
                <a:tc>
                  <a:txBody>
                    <a:bodyPr/>
                    <a:lstStyle/>
                    <a:p>
                      <a:pPr algn="ctr" fontAlgn="ctr"/>
                      <a:r>
                        <a:rPr lang="en-GB" sz="700" b="1" i="0" u="none" strike="noStrike">
                          <a:solidFill>
                            <a:srgbClr val="FFFFFF"/>
                          </a:solidFill>
                          <a:effectLst/>
                          <a:latin typeface="Calibri" panose="020F0502020204030204" pitchFamily="34" charset="0"/>
                        </a:rPr>
                        <a:t>31-May</a:t>
                      </a:r>
                    </a:p>
                  </a:txBody>
                  <a:tcPr marL="3916" marR="3916" marT="3916"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660066"/>
                    </a:solidFill>
                  </a:tcPr>
                </a:tc>
              </a:tr>
              <a:tr h="145185">
                <a:tc>
                  <a:txBody>
                    <a:bodyPr/>
                    <a:lstStyle/>
                    <a:p>
                      <a:pPr algn="ctr" fontAlgn="ctr"/>
                      <a:r>
                        <a:rPr lang="en-GB" sz="700" b="1" i="0" u="none" strike="noStrike">
                          <a:solidFill>
                            <a:srgbClr val="FFFFFF"/>
                          </a:solidFill>
                          <a:effectLst/>
                          <a:latin typeface="Calibri" panose="020F0502020204030204" pitchFamily="34" charset="0"/>
                        </a:rPr>
                        <a:t>2020 101 Ans</a:t>
                      </a:r>
                    </a:p>
                  </a:txBody>
                  <a:tcPr marL="3916" marR="3916" marT="3916" marB="0" anchor="ctr">
                    <a:lnL w="6350" cap="flat" cmpd="sng" algn="ctr">
                      <a:solidFill>
                        <a:srgbClr val="E7E6E6"/>
                      </a:solidFill>
                      <a:prstDash val="solid"/>
                      <a:round/>
                      <a:headEnd type="none" w="med" len="med"/>
                      <a:tailEnd type="none" w="med" len="med"/>
                    </a:lnL>
                    <a:lnR w="12700" cap="flat" cmpd="sng" algn="ctr">
                      <a:solidFill>
                        <a:schemeClr val="bg2"/>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660066"/>
                    </a:solidFill>
                  </a:tcPr>
                </a:tc>
                <a:tc>
                  <a:txBody>
                    <a:bodyPr/>
                    <a:lstStyle/>
                    <a:p>
                      <a:pPr algn="ctr" fontAlgn="ctr"/>
                      <a:r>
                        <a:rPr lang="en-GB" sz="700" b="0" i="0" u="none" strike="noStrike" dirty="0">
                          <a:solidFill>
                            <a:srgbClr val="000000"/>
                          </a:solidFill>
                          <a:effectLst/>
                          <a:latin typeface="Calibri" panose="020F0502020204030204" pitchFamily="34" charset="0"/>
                        </a:rPr>
                        <a:t>4884</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5017</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4069</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4630</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4340</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4751</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4665</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5008</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4865</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3974</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4764</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4701</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5205</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4668</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5080</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4412</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3898</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4754</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4576</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4302</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4235</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4652</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4131</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3911</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4600</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4629</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4563</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4264</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4260</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3935</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3626</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r>
              <a:tr h="145185">
                <a:tc>
                  <a:txBody>
                    <a:bodyPr/>
                    <a:lstStyle/>
                    <a:p>
                      <a:pPr algn="ctr" fontAlgn="ctr"/>
                      <a:r>
                        <a:rPr lang="en-GB" sz="700" b="1" i="0" u="none" strike="noStrike">
                          <a:solidFill>
                            <a:srgbClr val="FFFFFF"/>
                          </a:solidFill>
                          <a:effectLst/>
                          <a:latin typeface="Calibri" panose="020F0502020204030204" pitchFamily="34" charset="0"/>
                        </a:rPr>
                        <a:t>2020 999 Ans</a:t>
                      </a:r>
                    </a:p>
                  </a:txBody>
                  <a:tcPr marL="3916" marR="3916" marT="3916" marB="0" anchor="ctr">
                    <a:lnL w="6350" cap="flat" cmpd="sng" algn="ctr">
                      <a:solidFill>
                        <a:srgbClr val="E7E6E6"/>
                      </a:solidFill>
                      <a:prstDash val="solid"/>
                      <a:round/>
                      <a:headEnd type="none" w="med" len="med"/>
                      <a:tailEnd type="none" w="med" len="med"/>
                    </a:lnL>
                    <a:lnR w="12700" cap="flat" cmpd="sng" algn="ctr">
                      <a:solidFill>
                        <a:schemeClr val="bg2"/>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660066"/>
                    </a:solidFill>
                  </a:tcPr>
                </a:tc>
                <a:tc>
                  <a:txBody>
                    <a:bodyPr/>
                    <a:lstStyle/>
                    <a:p>
                      <a:pPr algn="ctr" fontAlgn="ctr"/>
                      <a:r>
                        <a:rPr lang="en-GB" sz="700" b="0" i="0" u="none" strike="noStrike">
                          <a:solidFill>
                            <a:srgbClr val="000000"/>
                          </a:solidFill>
                          <a:effectLst/>
                          <a:latin typeface="Calibri" panose="020F0502020204030204" pitchFamily="34" charset="0"/>
                        </a:rPr>
                        <a:t>1369</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1509</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1353</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1257</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1461</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1761</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1644</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1670</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1666</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1240</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1257</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1135</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1244</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1344</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1322</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1510</a:t>
                      </a:r>
                    </a:p>
                  </a:txBody>
                  <a:tcPr marL="3916" marR="3916" marT="3916" marB="0" anchor="ctr">
                    <a:lnL w="12700" cap="flat" cmpd="sng" algn="ctr">
                      <a:solidFill>
                        <a:schemeClr val="bg2"/>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1271</a:t>
                      </a:r>
                    </a:p>
                  </a:txBody>
                  <a:tcPr marL="3916" marR="3916" marT="3916"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1295</a:t>
                      </a:r>
                    </a:p>
                  </a:txBody>
                  <a:tcPr marL="3916" marR="3916" marT="3916"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1407</a:t>
                      </a:r>
                    </a:p>
                  </a:txBody>
                  <a:tcPr marL="3916" marR="3916" marT="3916"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2185</a:t>
                      </a:r>
                    </a:p>
                  </a:txBody>
                  <a:tcPr marL="3916" marR="3916" marT="3916"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1831</a:t>
                      </a:r>
                    </a:p>
                  </a:txBody>
                  <a:tcPr marL="3916" marR="3916" marT="3916" marB="0" anchor="ctr">
                    <a:lnL w="6350" cap="flat" cmpd="sng" algn="ctr">
                      <a:solidFill>
                        <a:schemeClr val="bg1">
                          <a:lumMod val="85000"/>
                        </a:schemeClr>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1500</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1278</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1325</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1467</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1613</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1702</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1961</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2741</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2936</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2342</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r>
              <a:tr h="145185">
                <a:tc>
                  <a:txBody>
                    <a:bodyPr/>
                    <a:lstStyle/>
                    <a:p>
                      <a:pPr algn="ctr" fontAlgn="ctr"/>
                      <a:r>
                        <a:rPr lang="en-GB" sz="700" b="1" i="0" u="none" strike="noStrike">
                          <a:solidFill>
                            <a:srgbClr val="FFFFFF"/>
                          </a:solidFill>
                          <a:effectLst/>
                          <a:latin typeface="Calibri" panose="020F0502020204030204" pitchFamily="34" charset="0"/>
                        </a:rPr>
                        <a:t>June</a:t>
                      </a:r>
                    </a:p>
                  </a:txBody>
                  <a:tcPr marL="3916" marR="3916" marT="3916"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660066"/>
                    </a:solidFill>
                  </a:tcPr>
                </a:tc>
                <a:tc>
                  <a:txBody>
                    <a:bodyPr/>
                    <a:lstStyle/>
                    <a:p>
                      <a:pPr algn="ctr" fontAlgn="ctr"/>
                      <a:r>
                        <a:rPr lang="en-GB" sz="700" b="1" i="0" u="none" strike="noStrike">
                          <a:solidFill>
                            <a:srgbClr val="FFFFFF"/>
                          </a:solidFill>
                          <a:effectLst/>
                          <a:latin typeface="Calibri" panose="020F0502020204030204" pitchFamily="34" charset="0"/>
                        </a:rPr>
                        <a:t>01-Jun</a:t>
                      </a:r>
                    </a:p>
                  </a:txBody>
                  <a:tcPr marL="3916" marR="3916" marT="3916"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660066"/>
                    </a:solidFill>
                  </a:tcPr>
                </a:tc>
                <a:tc>
                  <a:txBody>
                    <a:bodyPr/>
                    <a:lstStyle/>
                    <a:p>
                      <a:pPr algn="ctr" fontAlgn="ctr"/>
                      <a:r>
                        <a:rPr lang="en-GB" sz="700" b="1" i="0" u="none" strike="noStrike" dirty="0">
                          <a:solidFill>
                            <a:srgbClr val="FFFFFF"/>
                          </a:solidFill>
                          <a:effectLst/>
                          <a:latin typeface="Calibri" panose="020F0502020204030204" pitchFamily="34" charset="0"/>
                        </a:rPr>
                        <a:t>02-Jun</a:t>
                      </a:r>
                    </a:p>
                  </a:txBody>
                  <a:tcPr marL="3916" marR="3916" marT="3916"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660066"/>
                    </a:solidFill>
                  </a:tcPr>
                </a:tc>
                <a:tc>
                  <a:txBody>
                    <a:bodyPr/>
                    <a:lstStyle/>
                    <a:p>
                      <a:pPr algn="ctr" fontAlgn="ctr"/>
                      <a:r>
                        <a:rPr lang="en-GB" sz="700" b="1" i="0" u="none" strike="noStrike" dirty="0">
                          <a:solidFill>
                            <a:srgbClr val="FFFFFF"/>
                          </a:solidFill>
                          <a:effectLst/>
                          <a:latin typeface="Calibri" panose="020F0502020204030204" pitchFamily="34" charset="0"/>
                        </a:rPr>
                        <a:t>03-Jun</a:t>
                      </a:r>
                    </a:p>
                  </a:txBody>
                  <a:tcPr marL="3916" marR="3916" marT="3916"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660066"/>
                    </a:solidFill>
                  </a:tcPr>
                </a:tc>
                <a:tc>
                  <a:txBody>
                    <a:bodyPr/>
                    <a:lstStyle/>
                    <a:p>
                      <a:pPr algn="ctr" fontAlgn="ctr"/>
                      <a:r>
                        <a:rPr lang="en-GB" sz="700" b="1" i="0" u="none" strike="noStrike" dirty="0">
                          <a:solidFill>
                            <a:srgbClr val="FFFFFF"/>
                          </a:solidFill>
                          <a:effectLst/>
                          <a:latin typeface="Calibri" panose="020F0502020204030204" pitchFamily="34" charset="0"/>
                        </a:rPr>
                        <a:t>04-Jun</a:t>
                      </a:r>
                    </a:p>
                  </a:txBody>
                  <a:tcPr marL="3916" marR="3916" marT="3916"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660066"/>
                    </a:solidFill>
                  </a:tcPr>
                </a:tc>
                <a:tc>
                  <a:txBody>
                    <a:bodyPr/>
                    <a:lstStyle/>
                    <a:p>
                      <a:pPr algn="ctr" fontAlgn="ctr"/>
                      <a:r>
                        <a:rPr lang="en-GB" sz="700" b="1" i="0" u="none" strike="noStrike" dirty="0">
                          <a:solidFill>
                            <a:srgbClr val="FFFFFF"/>
                          </a:solidFill>
                          <a:effectLst/>
                          <a:latin typeface="Calibri" panose="020F0502020204030204" pitchFamily="34" charset="0"/>
                        </a:rPr>
                        <a:t>05-Jun</a:t>
                      </a:r>
                    </a:p>
                  </a:txBody>
                  <a:tcPr marL="3916" marR="3916" marT="3916"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660066"/>
                    </a:solidFill>
                  </a:tcPr>
                </a:tc>
                <a:tc>
                  <a:txBody>
                    <a:bodyPr/>
                    <a:lstStyle/>
                    <a:p>
                      <a:pPr algn="ctr" fontAlgn="ctr"/>
                      <a:r>
                        <a:rPr lang="en-GB" sz="700" b="1" i="0" u="none" strike="noStrike" dirty="0">
                          <a:solidFill>
                            <a:srgbClr val="FFFFFF"/>
                          </a:solidFill>
                          <a:effectLst/>
                          <a:latin typeface="Calibri" panose="020F0502020204030204" pitchFamily="34" charset="0"/>
                        </a:rPr>
                        <a:t>06-Jun</a:t>
                      </a:r>
                    </a:p>
                  </a:txBody>
                  <a:tcPr marL="3916" marR="3916" marT="3916"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660066"/>
                    </a:solidFill>
                  </a:tcPr>
                </a:tc>
                <a:tc>
                  <a:txBody>
                    <a:bodyPr/>
                    <a:lstStyle/>
                    <a:p>
                      <a:pPr algn="ctr" fontAlgn="ctr"/>
                      <a:r>
                        <a:rPr lang="en-GB" sz="700" b="1" i="0" u="none" strike="noStrike">
                          <a:solidFill>
                            <a:srgbClr val="FFFFFF"/>
                          </a:solidFill>
                          <a:effectLst/>
                          <a:latin typeface="Calibri" panose="020F0502020204030204" pitchFamily="34" charset="0"/>
                        </a:rPr>
                        <a:t>07-Jun</a:t>
                      </a:r>
                    </a:p>
                  </a:txBody>
                  <a:tcPr marL="3916" marR="3916" marT="3916"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660066"/>
                    </a:solidFill>
                  </a:tcPr>
                </a:tc>
                <a:tc>
                  <a:txBody>
                    <a:bodyPr/>
                    <a:lstStyle/>
                    <a:p>
                      <a:pPr algn="ctr" fontAlgn="ctr"/>
                      <a:r>
                        <a:rPr lang="en-GB" sz="700" b="1" i="0" u="none" strike="noStrike">
                          <a:solidFill>
                            <a:srgbClr val="FFFFFF"/>
                          </a:solidFill>
                          <a:effectLst/>
                          <a:latin typeface="Calibri" panose="020F0502020204030204" pitchFamily="34" charset="0"/>
                        </a:rPr>
                        <a:t>08-Jun</a:t>
                      </a:r>
                    </a:p>
                  </a:txBody>
                  <a:tcPr marL="3916" marR="3916" marT="3916"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660066"/>
                    </a:solidFill>
                  </a:tcPr>
                </a:tc>
                <a:tc>
                  <a:txBody>
                    <a:bodyPr/>
                    <a:lstStyle/>
                    <a:p>
                      <a:pPr algn="ctr" fontAlgn="ctr"/>
                      <a:r>
                        <a:rPr lang="en-GB" sz="700" b="1" i="0" u="none" strike="noStrike" dirty="0">
                          <a:solidFill>
                            <a:srgbClr val="FFFFFF"/>
                          </a:solidFill>
                          <a:effectLst/>
                          <a:latin typeface="Calibri" panose="020F0502020204030204" pitchFamily="34" charset="0"/>
                        </a:rPr>
                        <a:t>09-Jun</a:t>
                      </a:r>
                    </a:p>
                  </a:txBody>
                  <a:tcPr marL="3916" marR="3916" marT="3916"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660066"/>
                    </a:solidFill>
                  </a:tcPr>
                </a:tc>
                <a:tc>
                  <a:txBody>
                    <a:bodyPr/>
                    <a:lstStyle/>
                    <a:p>
                      <a:pPr algn="ctr" fontAlgn="ctr"/>
                      <a:r>
                        <a:rPr lang="en-GB" sz="700" b="1" i="0" u="none" strike="noStrike">
                          <a:solidFill>
                            <a:srgbClr val="FFFFFF"/>
                          </a:solidFill>
                          <a:effectLst/>
                          <a:latin typeface="Calibri" panose="020F0502020204030204" pitchFamily="34" charset="0"/>
                        </a:rPr>
                        <a:t>10-Jun</a:t>
                      </a:r>
                    </a:p>
                  </a:txBody>
                  <a:tcPr marL="3916" marR="3916" marT="3916"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660066"/>
                    </a:solidFill>
                  </a:tcPr>
                </a:tc>
                <a:tc>
                  <a:txBody>
                    <a:bodyPr/>
                    <a:lstStyle/>
                    <a:p>
                      <a:pPr algn="ctr" fontAlgn="ctr"/>
                      <a:r>
                        <a:rPr lang="en-GB" sz="700" b="1" i="0" u="none" strike="noStrike">
                          <a:solidFill>
                            <a:srgbClr val="FFFFFF"/>
                          </a:solidFill>
                          <a:effectLst/>
                          <a:latin typeface="Calibri" panose="020F0502020204030204" pitchFamily="34" charset="0"/>
                        </a:rPr>
                        <a:t>11-Jun</a:t>
                      </a:r>
                    </a:p>
                  </a:txBody>
                  <a:tcPr marL="3916" marR="3916" marT="3916" marB="0" anchor="ctr">
                    <a:lnL w="6350" cap="flat" cmpd="sng" algn="ctr">
                      <a:solidFill>
                        <a:srgbClr val="E7E6E6"/>
                      </a:solidFill>
                      <a:prstDash val="solid"/>
                      <a:round/>
                      <a:headEnd type="none" w="med" len="med"/>
                      <a:tailEnd type="none" w="med" len="med"/>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660066"/>
                    </a:solidFill>
                  </a:tcPr>
                </a:tc>
                <a:tc>
                  <a:txBody>
                    <a:bodyPr/>
                    <a:lstStyle/>
                    <a:p>
                      <a:pPr algn="ctr" fontAlgn="ctr"/>
                      <a:r>
                        <a:rPr lang="en-GB" sz="700" b="1" i="0" u="none" strike="noStrike">
                          <a:solidFill>
                            <a:srgbClr val="FFFFFF"/>
                          </a:solidFill>
                          <a:effectLst/>
                          <a:latin typeface="Calibri" panose="020F0502020204030204" pitchFamily="34" charset="0"/>
                        </a:rPr>
                        <a:t>12-Jun</a:t>
                      </a:r>
                    </a:p>
                  </a:txBody>
                  <a:tcPr marL="3916" marR="3916" marT="3916" marB="0"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660066"/>
                    </a:solidFill>
                  </a:tcPr>
                </a:tc>
                <a:tc>
                  <a:txBody>
                    <a:bodyPr/>
                    <a:lstStyle/>
                    <a:p>
                      <a:pPr algn="ctr" fontAlgn="ctr"/>
                      <a:r>
                        <a:rPr lang="en-GB" sz="700" b="1" i="0" u="none" strike="noStrike">
                          <a:solidFill>
                            <a:srgbClr val="FFFFFF"/>
                          </a:solidFill>
                          <a:effectLst/>
                          <a:latin typeface="Calibri" panose="020F0502020204030204" pitchFamily="34" charset="0"/>
                        </a:rPr>
                        <a:t>13-Jun</a:t>
                      </a:r>
                    </a:p>
                  </a:txBody>
                  <a:tcPr marL="3916" marR="3916" marT="3916" marB="0"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660066"/>
                    </a:solidFill>
                  </a:tcPr>
                </a:tc>
                <a:tc>
                  <a:txBody>
                    <a:bodyPr/>
                    <a:lstStyle/>
                    <a:p>
                      <a:pPr algn="ctr" fontAlgn="ctr"/>
                      <a:r>
                        <a:rPr lang="en-GB" sz="700" b="1" i="0" u="none" strike="noStrike">
                          <a:solidFill>
                            <a:srgbClr val="FFFFFF"/>
                          </a:solidFill>
                          <a:effectLst/>
                          <a:latin typeface="Calibri" panose="020F0502020204030204" pitchFamily="34" charset="0"/>
                        </a:rPr>
                        <a:t>14-Jun</a:t>
                      </a:r>
                    </a:p>
                  </a:txBody>
                  <a:tcPr marL="3916" marR="3916" marT="3916" marB="0"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660066"/>
                    </a:solidFill>
                  </a:tcPr>
                </a:tc>
                <a:tc>
                  <a:txBody>
                    <a:bodyPr/>
                    <a:lstStyle/>
                    <a:p>
                      <a:pPr algn="ctr" fontAlgn="ctr"/>
                      <a:r>
                        <a:rPr lang="en-GB" sz="700" b="1" i="0" u="none" strike="noStrike">
                          <a:solidFill>
                            <a:srgbClr val="FFFFFF"/>
                          </a:solidFill>
                          <a:effectLst/>
                          <a:latin typeface="Calibri" panose="020F0502020204030204" pitchFamily="34" charset="0"/>
                        </a:rPr>
                        <a:t>15-Jun</a:t>
                      </a:r>
                    </a:p>
                  </a:txBody>
                  <a:tcPr marL="3916" marR="3916" marT="3916" marB="0"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660066"/>
                    </a:solidFill>
                  </a:tcPr>
                </a:tc>
                <a:tc>
                  <a:txBody>
                    <a:bodyPr/>
                    <a:lstStyle/>
                    <a:p>
                      <a:pPr algn="ctr" fontAlgn="ctr"/>
                      <a:r>
                        <a:rPr lang="en-GB" sz="700" b="1" i="0" u="none" strike="noStrike">
                          <a:solidFill>
                            <a:srgbClr val="FFFFFF"/>
                          </a:solidFill>
                          <a:effectLst/>
                          <a:latin typeface="Calibri" panose="020F0502020204030204" pitchFamily="34" charset="0"/>
                        </a:rPr>
                        <a:t>16-Jun</a:t>
                      </a:r>
                    </a:p>
                  </a:txBody>
                  <a:tcPr marL="3916" marR="3916" marT="3916" marB="0" anchor="ctr">
                    <a:lnL>
                      <a:noFill/>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660066"/>
                    </a:solidFill>
                  </a:tcPr>
                </a:tc>
                <a:tc>
                  <a:txBody>
                    <a:bodyPr/>
                    <a:lstStyle/>
                    <a:p>
                      <a:pPr algn="ctr" fontAlgn="ctr"/>
                      <a:r>
                        <a:rPr lang="en-GB" sz="700" b="1" i="0" u="none" strike="noStrike">
                          <a:solidFill>
                            <a:srgbClr val="FFFFFF"/>
                          </a:solidFill>
                          <a:effectLst/>
                          <a:latin typeface="Calibri" panose="020F0502020204030204" pitchFamily="34" charset="0"/>
                        </a:rPr>
                        <a:t>17-Jun</a:t>
                      </a:r>
                    </a:p>
                  </a:txBody>
                  <a:tcPr marL="3916" marR="3916" marT="3916"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660066"/>
                    </a:solidFill>
                  </a:tcPr>
                </a:tc>
                <a:tc>
                  <a:txBody>
                    <a:bodyPr/>
                    <a:lstStyle/>
                    <a:p>
                      <a:pPr algn="ctr" fontAlgn="ctr"/>
                      <a:r>
                        <a:rPr lang="en-GB" sz="700" b="1" i="0" u="none" strike="noStrike">
                          <a:solidFill>
                            <a:srgbClr val="FFFFFF"/>
                          </a:solidFill>
                          <a:effectLst/>
                          <a:latin typeface="Calibri" panose="020F0502020204030204" pitchFamily="34" charset="0"/>
                        </a:rPr>
                        <a:t>18-Jun</a:t>
                      </a:r>
                    </a:p>
                  </a:txBody>
                  <a:tcPr marL="3916" marR="3916" marT="3916"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660066"/>
                    </a:solidFill>
                  </a:tcPr>
                </a:tc>
                <a:tc>
                  <a:txBody>
                    <a:bodyPr/>
                    <a:lstStyle/>
                    <a:p>
                      <a:pPr algn="ctr" fontAlgn="ctr"/>
                      <a:r>
                        <a:rPr lang="en-GB" sz="700" b="1" i="0" u="none" strike="noStrike">
                          <a:solidFill>
                            <a:srgbClr val="FFFFFF"/>
                          </a:solidFill>
                          <a:effectLst/>
                          <a:latin typeface="Calibri" panose="020F0502020204030204" pitchFamily="34" charset="0"/>
                        </a:rPr>
                        <a:t>19-Jun</a:t>
                      </a:r>
                    </a:p>
                  </a:txBody>
                  <a:tcPr marL="3916" marR="3916" marT="3916"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660066"/>
                    </a:solidFill>
                  </a:tcPr>
                </a:tc>
                <a:tc>
                  <a:txBody>
                    <a:bodyPr/>
                    <a:lstStyle/>
                    <a:p>
                      <a:pPr algn="ctr" fontAlgn="ctr"/>
                      <a:r>
                        <a:rPr lang="en-GB" sz="700" b="1" i="0" u="none" strike="noStrike">
                          <a:solidFill>
                            <a:srgbClr val="FFFFFF"/>
                          </a:solidFill>
                          <a:effectLst/>
                          <a:latin typeface="Calibri" panose="020F0502020204030204" pitchFamily="34" charset="0"/>
                        </a:rPr>
                        <a:t>20-Jun</a:t>
                      </a:r>
                    </a:p>
                  </a:txBody>
                  <a:tcPr marL="3916" marR="3916" marT="3916"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660066"/>
                    </a:solidFill>
                  </a:tcPr>
                </a:tc>
                <a:tc>
                  <a:txBody>
                    <a:bodyPr/>
                    <a:lstStyle/>
                    <a:p>
                      <a:pPr algn="ctr" fontAlgn="ctr"/>
                      <a:r>
                        <a:rPr lang="en-GB" sz="700" b="1" i="0" u="none" strike="noStrike" dirty="0">
                          <a:solidFill>
                            <a:srgbClr val="FFFFFF"/>
                          </a:solidFill>
                          <a:effectLst/>
                          <a:latin typeface="Calibri" panose="020F0502020204030204" pitchFamily="34" charset="0"/>
                        </a:rPr>
                        <a:t>21-Jun</a:t>
                      </a:r>
                    </a:p>
                  </a:txBody>
                  <a:tcPr marL="3916" marR="3916" marT="3916"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660066"/>
                    </a:solidFill>
                  </a:tcPr>
                </a:tc>
                <a:tc>
                  <a:txBody>
                    <a:bodyPr/>
                    <a:lstStyle/>
                    <a:p>
                      <a:pPr algn="ctr" fontAlgn="ctr"/>
                      <a:r>
                        <a:rPr lang="en-GB" sz="700" b="1" i="0" u="none" strike="noStrike" dirty="0">
                          <a:solidFill>
                            <a:srgbClr val="FFFFFF"/>
                          </a:solidFill>
                          <a:effectLst/>
                          <a:latin typeface="Calibri" panose="020F0502020204030204" pitchFamily="34" charset="0"/>
                        </a:rPr>
                        <a:t>22-Jun</a:t>
                      </a:r>
                    </a:p>
                  </a:txBody>
                  <a:tcPr marL="3916" marR="3916" marT="3916" marB="0" anchor="ctr">
                    <a:lnL w="6350" cap="flat" cmpd="sng" algn="ctr">
                      <a:solidFill>
                        <a:schemeClr val="bg1">
                          <a:lumMod val="85000"/>
                        </a:schemeClr>
                      </a:solidFill>
                      <a:prstDash val="solid"/>
                      <a:round/>
                      <a:headEnd type="none" w="med" len="med"/>
                      <a:tailEnd type="none" w="med" len="med"/>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660066"/>
                    </a:solidFill>
                  </a:tcPr>
                </a:tc>
                <a:tc>
                  <a:txBody>
                    <a:bodyPr/>
                    <a:lstStyle/>
                    <a:p>
                      <a:pPr algn="ctr" fontAlgn="ctr"/>
                      <a:r>
                        <a:rPr lang="en-GB" sz="700" b="1" i="0" u="none" strike="noStrike">
                          <a:solidFill>
                            <a:srgbClr val="FFFFFF"/>
                          </a:solidFill>
                          <a:effectLst/>
                          <a:latin typeface="Calibri" panose="020F0502020204030204" pitchFamily="34" charset="0"/>
                        </a:rPr>
                        <a:t>23-Jun</a:t>
                      </a:r>
                    </a:p>
                  </a:txBody>
                  <a:tcPr marL="3916" marR="3916" marT="3916" marB="0"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660066"/>
                    </a:solidFill>
                  </a:tcPr>
                </a:tc>
                <a:tc>
                  <a:txBody>
                    <a:bodyPr/>
                    <a:lstStyle/>
                    <a:p>
                      <a:pPr algn="ctr" fontAlgn="ctr"/>
                      <a:r>
                        <a:rPr lang="en-GB" sz="700" b="1" i="0" u="none" strike="noStrike" dirty="0">
                          <a:solidFill>
                            <a:srgbClr val="FFFFFF"/>
                          </a:solidFill>
                          <a:effectLst/>
                          <a:latin typeface="Calibri" panose="020F0502020204030204" pitchFamily="34" charset="0"/>
                        </a:rPr>
                        <a:t>24-Jun</a:t>
                      </a:r>
                    </a:p>
                  </a:txBody>
                  <a:tcPr marL="3916" marR="3916" marT="3916" marB="0" anchor="ctr">
                    <a:lnL>
                      <a:noFill/>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660066"/>
                    </a:solidFill>
                  </a:tcPr>
                </a:tc>
                <a:tc>
                  <a:txBody>
                    <a:bodyPr/>
                    <a:lstStyle/>
                    <a:p>
                      <a:pPr algn="ctr" fontAlgn="ctr"/>
                      <a:r>
                        <a:rPr lang="en-GB" sz="700" b="1" i="0" u="none" strike="noStrike">
                          <a:solidFill>
                            <a:srgbClr val="FFFFFF"/>
                          </a:solidFill>
                          <a:effectLst/>
                          <a:latin typeface="Calibri" panose="020F0502020204030204" pitchFamily="34" charset="0"/>
                        </a:rPr>
                        <a:t>25-Jun</a:t>
                      </a:r>
                    </a:p>
                  </a:txBody>
                  <a:tcPr marL="3916" marR="3916" marT="3916" marB="0" anchor="ctr">
                    <a:lnL w="6350" cap="flat" cmpd="sng" algn="ctr">
                      <a:solidFill>
                        <a:schemeClr val="bg1">
                          <a:lumMod val="85000"/>
                        </a:schemeClr>
                      </a:solidFill>
                      <a:prstDash val="solid"/>
                      <a:round/>
                      <a:headEnd type="none" w="med" len="med"/>
                      <a:tailEnd type="none" w="med" len="med"/>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660066"/>
                    </a:solidFill>
                  </a:tcPr>
                </a:tc>
                <a:tc>
                  <a:txBody>
                    <a:bodyPr/>
                    <a:lstStyle/>
                    <a:p>
                      <a:pPr algn="ctr" fontAlgn="ctr"/>
                      <a:r>
                        <a:rPr lang="en-GB" sz="700" b="1" i="0" u="none" strike="noStrike">
                          <a:solidFill>
                            <a:srgbClr val="FFFFFF"/>
                          </a:solidFill>
                          <a:effectLst/>
                          <a:latin typeface="Calibri" panose="020F0502020204030204" pitchFamily="34" charset="0"/>
                        </a:rPr>
                        <a:t>26-Jun</a:t>
                      </a:r>
                    </a:p>
                  </a:txBody>
                  <a:tcPr marL="3916" marR="3916" marT="3916" marB="0"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660066"/>
                    </a:solidFill>
                  </a:tcPr>
                </a:tc>
                <a:tc>
                  <a:txBody>
                    <a:bodyPr/>
                    <a:lstStyle/>
                    <a:p>
                      <a:pPr algn="ctr" fontAlgn="ctr"/>
                      <a:r>
                        <a:rPr lang="en-GB" sz="700" b="1" i="0" u="none" strike="noStrike" dirty="0">
                          <a:solidFill>
                            <a:srgbClr val="FFFFFF"/>
                          </a:solidFill>
                          <a:effectLst/>
                          <a:latin typeface="Calibri" panose="020F0502020204030204" pitchFamily="34" charset="0"/>
                        </a:rPr>
                        <a:t>27-Jun</a:t>
                      </a:r>
                    </a:p>
                  </a:txBody>
                  <a:tcPr marL="3916" marR="3916" marT="3916" marB="0"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660066"/>
                    </a:solidFill>
                  </a:tcPr>
                </a:tc>
                <a:tc>
                  <a:txBody>
                    <a:bodyPr/>
                    <a:lstStyle/>
                    <a:p>
                      <a:pPr algn="ctr" fontAlgn="ctr"/>
                      <a:r>
                        <a:rPr lang="en-GB" sz="700" b="1" i="0" u="none" strike="noStrike" dirty="0">
                          <a:solidFill>
                            <a:srgbClr val="FFFFFF"/>
                          </a:solidFill>
                          <a:effectLst/>
                          <a:latin typeface="Calibri" panose="020F0502020204030204" pitchFamily="34" charset="0"/>
                        </a:rPr>
                        <a:t>28-Jun</a:t>
                      </a:r>
                    </a:p>
                  </a:txBody>
                  <a:tcPr marL="3916" marR="3916" marT="3916" marB="0"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660066"/>
                    </a:solidFill>
                  </a:tcPr>
                </a:tc>
                <a:tc>
                  <a:txBody>
                    <a:bodyPr/>
                    <a:lstStyle/>
                    <a:p>
                      <a:pPr algn="ctr" fontAlgn="ctr"/>
                      <a:r>
                        <a:rPr lang="en-GB" sz="700" b="1" i="0" u="none" strike="noStrike">
                          <a:solidFill>
                            <a:srgbClr val="FFFFFF"/>
                          </a:solidFill>
                          <a:effectLst/>
                          <a:latin typeface="Calibri" panose="020F0502020204030204" pitchFamily="34" charset="0"/>
                        </a:rPr>
                        <a:t>29-Jun</a:t>
                      </a:r>
                    </a:p>
                  </a:txBody>
                  <a:tcPr marL="3916" marR="3916" marT="3916" marB="0" anchor="ctr">
                    <a:lnL>
                      <a:noFill/>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660066"/>
                    </a:solidFill>
                  </a:tcPr>
                </a:tc>
                <a:tc>
                  <a:txBody>
                    <a:bodyPr/>
                    <a:lstStyle/>
                    <a:p>
                      <a:pPr algn="ctr" fontAlgn="ctr"/>
                      <a:r>
                        <a:rPr lang="en-GB" sz="700" b="1" i="0" u="none" strike="noStrike" dirty="0">
                          <a:solidFill>
                            <a:srgbClr val="FFFFFF"/>
                          </a:solidFill>
                          <a:effectLst/>
                          <a:latin typeface="Calibri" panose="020F0502020204030204" pitchFamily="34" charset="0"/>
                        </a:rPr>
                        <a:t>30-Jun</a:t>
                      </a:r>
                    </a:p>
                  </a:txBody>
                  <a:tcPr marL="3916" marR="3916" marT="3916" marB="0" anchor="ctr">
                    <a:lnL>
                      <a:noFill/>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660066"/>
                    </a:solidFill>
                  </a:tcPr>
                </a:tc>
                <a:tc>
                  <a:txBody>
                    <a:bodyPr/>
                    <a:lstStyle/>
                    <a:p>
                      <a:pPr algn="ctr" fontAlgn="ctr"/>
                      <a:endParaRPr lang="en-GB" sz="700" b="0" i="0" u="none" strike="noStrike">
                        <a:solidFill>
                          <a:srgbClr val="000000"/>
                        </a:solidFill>
                        <a:effectLst/>
                        <a:latin typeface="Calibri" panose="020F0502020204030204" pitchFamily="34" charset="0"/>
                      </a:endParaRPr>
                    </a:p>
                  </a:txBody>
                  <a:tcPr marL="3916" marR="3916" marT="3916" marB="0" anchor="ctr">
                    <a:lnL w="6350" cap="flat" cmpd="sng" algn="ctr">
                      <a:solidFill>
                        <a:schemeClr val="bg1">
                          <a:lumMod val="85000"/>
                        </a:schemeClr>
                      </a:solidFill>
                      <a:prstDash val="solid"/>
                      <a:round/>
                      <a:headEnd type="none" w="med" len="med"/>
                      <a:tailEnd type="none" w="med" len="med"/>
                    </a:lnL>
                    <a:lnR>
                      <a:noFill/>
                    </a:lnR>
                    <a:lnT w="12700" cap="flat" cmpd="sng" algn="ctr">
                      <a:solidFill>
                        <a:schemeClr val="bg2"/>
                      </a:solidFill>
                      <a:prstDash val="solid"/>
                      <a:round/>
                      <a:headEnd type="none" w="med" len="med"/>
                      <a:tailEnd type="none" w="med" len="med"/>
                    </a:lnT>
                    <a:lnB>
                      <a:noFill/>
                    </a:lnB>
                  </a:tcPr>
                </a:tc>
              </a:tr>
              <a:tr h="145185">
                <a:tc>
                  <a:txBody>
                    <a:bodyPr/>
                    <a:lstStyle/>
                    <a:p>
                      <a:pPr algn="ctr" fontAlgn="ctr"/>
                      <a:r>
                        <a:rPr lang="en-GB" sz="700" b="1" i="0" u="none" strike="noStrike">
                          <a:solidFill>
                            <a:srgbClr val="FFFFFF"/>
                          </a:solidFill>
                          <a:effectLst/>
                          <a:latin typeface="Calibri" panose="020F0502020204030204" pitchFamily="34" charset="0"/>
                        </a:rPr>
                        <a:t>2020 101 Ans</a:t>
                      </a:r>
                    </a:p>
                  </a:txBody>
                  <a:tcPr marL="3916" marR="3916" marT="3916" marB="0" anchor="ctr">
                    <a:lnL w="6350" cap="flat" cmpd="sng" algn="ctr">
                      <a:solidFill>
                        <a:srgbClr val="E7E6E6"/>
                      </a:solidFill>
                      <a:prstDash val="solid"/>
                      <a:round/>
                      <a:headEnd type="none" w="med" len="med"/>
                      <a:tailEnd type="none" w="med" len="med"/>
                    </a:lnL>
                    <a:lnR w="12700" cap="flat" cmpd="sng" algn="ctr">
                      <a:solidFill>
                        <a:schemeClr val="bg2"/>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660066"/>
                    </a:solidFill>
                  </a:tcPr>
                </a:tc>
                <a:tc>
                  <a:txBody>
                    <a:bodyPr/>
                    <a:lstStyle/>
                    <a:p>
                      <a:pPr algn="ctr" fontAlgn="ctr"/>
                      <a:r>
                        <a:rPr lang="en-GB" sz="700" b="0" i="0" u="none" strike="noStrike" dirty="0">
                          <a:solidFill>
                            <a:srgbClr val="000000"/>
                          </a:solidFill>
                          <a:effectLst/>
                          <a:latin typeface="Calibri" panose="020F0502020204030204" pitchFamily="34" charset="0"/>
                        </a:rPr>
                        <a:t>4086</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4376</a:t>
                      </a:r>
                    </a:p>
                  </a:txBody>
                  <a:tcPr marL="3916" marR="3916" marT="3916" marB="0" anchor="ctr">
                    <a:lnL w="12700" cap="flat" cmpd="sng" algn="ctr">
                      <a:solidFill>
                        <a:schemeClr val="bg2"/>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4403</a:t>
                      </a:r>
                    </a:p>
                  </a:txBody>
                  <a:tcPr marL="3916" marR="3916" marT="3916"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4289</a:t>
                      </a:r>
                    </a:p>
                  </a:txBody>
                  <a:tcPr marL="3916" marR="3916" marT="3916"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4657</a:t>
                      </a:r>
                    </a:p>
                  </a:txBody>
                  <a:tcPr marL="3916" marR="3916" marT="3916"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4411</a:t>
                      </a:r>
                    </a:p>
                  </a:txBody>
                  <a:tcPr marL="3916" marR="3916" marT="3916"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3899</a:t>
                      </a:r>
                    </a:p>
                  </a:txBody>
                  <a:tcPr marL="3916" marR="3916" marT="3916" marB="0" anchor="ctr">
                    <a:lnL w="6350" cap="flat" cmpd="sng" algn="ctr">
                      <a:solidFill>
                        <a:schemeClr val="bg1">
                          <a:lumMod val="85000"/>
                        </a:schemeClr>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4568</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4029</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4315</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4896</a:t>
                      </a:r>
                    </a:p>
                  </a:txBody>
                  <a:tcPr marL="3916" marR="3916" marT="3916" marB="0" anchor="ctr">
                    <a:lnL w="12700" cap="flat" cmpd="sng" algn="ctr">
                      <a:solidFill>
                        <a:schemeClr val="bg2"/>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4974</a:t>
                      </a:r>
                    </a:p>
                  </a:txBody>
                  <a:tcPr marL="3916" marR="3916" marT="3916"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4443</a:t>
                      </a:r>
                    </a:p>
                  </a:txBody>
                  <a:tcPr marL="3916" marR="3916" marT="3916"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4086</a:t>
                      </a:r>
                    </a:p>
                  </a:txBody>
                  <a:tcPr marL="3916" marR="3916" marT="3916"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4608</a:t>
                      </a:r>
                    </a:p>
                  </a:txBody>
                  <a:tcPr marL="3916" marR="3916" marT="3916"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4947</a:t>
                      </a:r>
                    </a:p>
                  </a:txBody>
                  <a:tcPr marL="3916" marR="3916" marT="3916"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5045</a:t>
                      </a:r>
                    </a:p>
                  </a:txBody>
                  <a:tcPr marL="3916" marR="3916" marT="3916"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4538</a:t>
                      </a:r>
                    </a:p>
                  </a:txBody>
                  <a:tcPr marL="3916" marR="3916" marT="3916"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4139</a:t>
                      </a:r>
                    </a:p>
                  </a:txBody>
                  <a:tcPr marL="3916" marR="3916" marT="3916"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4441</a:t>
                      </a:r>
                    </a:p>
                  </a:txBody>
                  <a:tcPr marL="3916" marR="3916" marT="3916"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3994</a:t>
                      </a:r>
                    </a:p>
                  </a:txBody>
                  <a:tcPr marL="3916" marR="3916" marT="3916"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4691</a:t>
                      </a:r>
                    </a:p>
                  </a:txBody>
                  <a:tcPr marL="3916" marR="3916" marT="3916"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4877</a:t>
                      </a:r>
                    </a:p>
                  </a:txBody>
                  <a:tcPr marL="3916" marR="3916" marT="3916"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5084</a:t>
                      </a:r>
                    </a:p>
                  </a:txBody>
                  <a:tcPr marL="3916" marR="3916" marT="3916"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4316</a:t>
                      </a:r>
                    </a:p>
                  </a:txBody>
                  <a:tcPr marL="3916" marR="3916" marT="3916"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4677</a:t>
                      </a:r>
                    </a:p>
                  </a:txBody>
                  <a:tcPr marL="3916" marR="3916" marT="3916"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4831</a:t>
                      </a:r>
                    </a:p>
                  </a:txBody>
                  <a:tcPr marL="3916" marR="3916" marT="3916"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4033</a:t>
                      </a:r>
                    </a:p>
                  </a:txBody>
                  <a:tcPr marL="3916" marR="3916" marT="3916"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4706</a:t>
                      </a:r>
                    </a:p>
                  </a:txBody>
                  <a:tcPr marL="3916" marR="3916" marT="3916" marB="0" anchor="ctr">
                    <a:lnL w="6350" cap="flat" cmpd="sng" algn="ctr">
                      <a:solidFill>
                        <a:schemeClr val="bg1">
                          <a:lumMod val="85000"/>
                        </a:schemeClr>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4569</a:t>
                      </a:r>
                    </a:p>
                  </a:txBody>
                  <a:tcPr marL="3916" marR="3916" marT="3916" marB="0" anchor="ctr">
                    <a:lnL w="12700" cap="flat" cmpd="sng" algn="ctr">
                      <a:solidFill>
                        <a:schemeClr val="bg2"/>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endParaRPr lang="en-GB" sz="700" b="0" i="0" u="none" strike="noStrike" dirty="0">
                        <a:solidFill>
                          <a:srgbClr val="000000"/>
                        </a:solidFill>
                        <a:effectLst/>
                        <a:latin typeface="Calibri" panose="020F0502020204030204" pitchFamily="34" charset="0"/>
                      </a:endParaRPr>
                    </a:p>
                  </a:txBody>
                  <a:tcPr marL="3916" marR="3916" marT="3916" marB="0" anchor="b">
                    <a:lnL w="6350" cap="flat" cmpd="sng" algn="ctr">
                      <a:solidFill>
                        <a:schemeClr val="bg1">
                          <a:lumMod val="85000"/>
                        </a:schemeClr>
                      </a:solidFill>
                      <a:prstDash val="solid"/>
                      <a:round/>
                      <a:headEnd type="none" w="med" len="med"/>
                      <a:tailEnd type="none" w="med" len="med"/>
                    </a:lnL>
                    <a:lnR>
                      <a:noFill/>
                    </a:lnR>
                    <a:lnT>
                      <a:noFill/>
                    </a:lnT>
                    <a:lnB>
                      <a:noFill/>
                    </a:lnB>
                  </a:tcPr>
                </a:tc>
              </a:tr>
              <a:tr h="145185">
                <a:tc>
                  <a:txBody>
                    <a:bodyPr/>
                    <a:lstStyle/>
                    <a:p>
                      <a:pPr algn="ctr" fontAlgn="ctr"/>
                      <a:r>
                        <a:rPr lang="en-GB" sz="700" b="1" i="0" u="none" strike="noStrike">
                          <a:solidFill>
                            <a:srgbClr val="FFFFFF"/>
                          </a:solidFill>
                          <a:effectLst/>
                          <a:latin typeface="Calibri" panose="020F0502020204030204" pitchFamily="34" charset="0"/>
                        </a:rPr>
                        <a:t>2020 999 Ans</a:t>
                      </a:r>
                    </a:p>
                  </a:txBody>
                  <a:tcPr marL="3916" marR="3916" marT="3916" marB="0" anchor="ctr">
                    <a:lnL w="6350" cap="flat" cmpd="sng" algn="ctr">
                      <a:solidFill>
                        <a:srgbClr val="E7E6E6"/>
                      </a:solidFill>
                      <a:prstDash val="solid"/>
                      <a:round/>
                      <a:headEnd type="none" w="med" len="med"/>
                      <a:tailEnd type="none" w="med" len="med"/>
                    </a:lnL>
                    <a:lnR w="12700" cap="flat" cmpd="sng" algn="ctr">
                      <a:solidFill>
                        <a:schemeClr val="bg2"/>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660066"/>
                    </a:solidFill>
                  </a:tcPr>
                </a:tc>
                <a:tc>
                  <a:txBody>
                    <a:bodyPr/>
                    <a:lstStyle/>
                    <a:p>
                      <a:pPr algn="ctr" fontAlgn="ctr"/>
                      <a:r>
                        <a:rPr lang="en-GB" sz="700" b="0" i="0" u="none" strike="noStrike">
                          <a:solidFill>
                            <a:srgbClr val="000000"/>
                          </a:solidFill>
                          <a:effectLst/>
                          <a:latin typeface="Calibri" panose="020F0502020204030204" pitchFamily="34" charset="0"/>
                        </a:rPr>
                        <a:t>2356</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1791</a:t>
                      </a:r>
                    </a:p>
                  </a:txBody>
                  <a:tcPr marL="3916" marR="3916" marT="3916" marB="0" anchor="ctr">
                    <a:lnL w="12700" cap="flat" cmpd="sng" algn="ctr">
                      <a:solidFill>
                        <a:schemeClr val="bg2"/>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1465</a:t>
                      </a:r>
                    </a:p>
                  </a:txBody>
                  <a:tcPr marL="3916" marR="3916" marT="3916"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1470</a:t>
                      </a:r>
                    </a:p>
                  </a:txBody>
                  <a:tcPr marL="3916" marR="3916" marT="3916"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1448</a:t>
                      </a:r>
                    </a:p>
                  </a:txBody>
                  <a:tcPr marL="3916" marR="3916" marT="3916"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1819</a:t>
                      </a:r>
                    </a:p>
                  </a:txBody>
                  <a:tcPr marL="3916" marR="3916" marT="3916"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1690</a:t>
                      </a:r>
                    </a:p>
                  </a:txBody>
                  <a:tcPr marL="3916" marR="3916" marT="3916"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1637</a:t>
                      </a:r>
                    </a:p>
                  </a:txBody>
                  <a:tcPr marL="3916" marR="3916" marT="3916"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1467</a:t>
                      </a:r>
                    </a:p>
                  </a:txBody>
                  <a:tcPr marL="3916" marR="3916" marT="3916" marB="0" anchor="ctr">
                    <a:lnL w="6350" cap="flat" cmpd="sng" algn="ctr">
                      <a:solidFill>
                        <a:schemeClr val="bg1">
                          <a:lumMod val="85000"/>
                        </a:schemeClr>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1070</a:t>
                      </a:r>
                    </a:p>
                  </a:txBody>
                  <a:tcPr marL="3916" marR="3916" marT="3916" marB="0" anchor="ctr">
                    <a:lnL w="12700" cap="flat" cmpd="sng" algn="ctr">
                      <a:solidFill>
                        <a:schemeClr val="bg2"/>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1452</a:t>
                      </a:r>
                    </a:p>
                  </a:txBody>
                  <a:tcPr marL="3916" marR="3916" marT="3916"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1629</a:t>
                      </a:r>
                    </a:p>
                  </a:txBody>
                  <a:tcPr marL="3916" marR="3916" marT="3916"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1757</a:t>
                      </a:r>
                    </a:p>
                  </a:txBody>
                  <a:tcPr marL="3916" marR="3916" marT="3916"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1902</a:t>
                      </a:r>
                    </a:p>
                  </a:txBody>
                  <a:tcPr marL="3916" marR="3916" marT="3916"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1564</a:t>
                      </a:r>
                    </a:p>
                  </a:txBody>
                  <a:tcPr marL="3916" marR="3916" marT="3916"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1646</a:t>
                      </a:r>
                    </a:p>
                  </a:txBody>
                  <a:tcPr marL="3916" marR="3916" marT="3916"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1628</a:t>
                      </a:r>
                    </a:p>
                  </a:txBody>
                  <a:tcPr marL="3916" marR="3916" marT="3916"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1805</a:t>
                      </a:r>
                    </a:p>
                  </a:txBody>
                  <a:tcPr marL="3916" marR="3916" marT="3916"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2041</a:t>
                      </a:r>
                    </a:p>
                  </a:txBody>
                  <a:tcPr marL="3916" marR="3916" marT="3916"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2493</a:t>
                      </a:r>
                    </a:p>
                  </a:txBody>
                  <a:tcPr marL="3916" marR="3916" marT="3916"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1786</a:t>
                      </a:r>
                    </a:p>
                  </a:txBody>
                  <a:tcPr marL="3916" marR="3916" marT="3916"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1321</a:t>
                      </a:r>
                    </a:p>
                  </a:txBody>
                  <a:tcPr marL="3916" marR="3916" marT="3916"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1429</a:t>
                      </a:r>
                    </a:p>
                  </a:txBody>
                  <a:tcPr marL="3916" marR="3916" marT="3916"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1720</a:t>
                      </a:r>
                    </a:p>
                  </a:txBody>
                  <a:tcPr marL="3916" marR="3916" marT="3916"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2392</a:t>
                      </a:r>
                    </a:p>
                  </a:txBody>
                  <a:tcPr marL="3916" marR="3916" marT="3916"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2085</a:t>
                      </a:r>
                    </a:p>
                  </a:txBody>
                  <a:tcPr marL="3916" marR="3916" marT="3916"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2010</a:t>
                      </a:r>
                    </a:p>
                  </a:txBody>
                  <a:tcPr marL="3916" marR="3916" marT="3916"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1593</a:t>
                      </a:r>
                    </a:p>
                  </a:txBody>
                  <a:tcPr marL="3916" marR="3916" marT="3916"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1332</a:t>
                      </a:r>
                    </a:p>
                  </a:txBody>
                  <a:tcPr marL="3916" marR="3916" marT="3916"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1518</a:t>
                      </a:r>
                    </a:p>
                  </a:txBody>
                  <a:tcPr marL="3916" marR="3916" marT="3916"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l" fontAlgn="b"/>
                      <a:endParaRPr lang="en-GB" sz="700" b="0" i="0" u="none" strike="noStrike" dirty="0">
                        <a:solidFill>
                          <a:srgbClr val="000000"/>
                        </a:solidFill>
                        <a:effectLst/>
                        <a:latin typeface="Calibri" panose="020F0502020204030204" pitchFamily="34" charset="0"/>
                      </a:endParaRPr>
                    </a:p>
                  </a:txBody>
                  <a:tcPr marL="3916" marR="3916" marT="3916" marB="0" anchor="b">
                    <a:lnL w="6350" cap="flat" cmpd="sng" algn="ctr">
                      <a:solidFill>
                        <a:schemeClr val="bg1">
                          <a:lumMod val="85000"/>
                        </a:schemeClr>
                      </a:solidFill>
                      <a:prstDash val="solid"/>
                      <a:round/>
                      <a:headEnd type="none" w="med" len="med"/>
                      <a:tailEnd type="none" w="med" len="med"/>
                    </a:lnL>
                    <a:lnR>
                      <a:noFill/>
                    </a:lnR>
                    <a:lnT>
                      <a:noFill/>
                    </a:lnT>
                    <a:lnB w="6350" cap="flat" cmpd="sng" algn="ctr">
                      <a:solidFill>
                        <a:schemeClr val="bg1">
                          <a:lumMod val="85000"/>
                        </a:schemeClr>
                      </a:solidFill>
                      <a:prstDash val="solid"/>
                      <a:round/>
                      <a:headEnd type="none" w="med" len="med"/>
                      <a:tailEnd type="none" w="med" len="med"/>
                    </a:lnB>
                  </a:tcPr>
                </a:tc>
              </a:tr>
              <a:tr h="145185">
                <a:tc>
                  <a:txBody>
                    <a:bodyPr/>
                    <a:lstStyle/>
                    <a:p>
                      <a:pPr algn="ctr" fontAlgn="ctr"/>
                      <a:r>
                        <a:rPr lang="en-GB" sz="700" b="1" i="0" u="none" strike="noStrike">
                          <a:solidFill>
                            <a:srgbClr val="FFFFFF"/>
                          </a:solidFill>
                          <a:effectLst/>
                          <a:latin typeface="Calibri" panose="020F0502020204030204" pitchFamily="34" charset="0"/>
                        </a:rPr>
                        <a:t>July</a:t>
                      </a:r>
                    </a:p>
                  </a:txBody>
                  <a:tcPr marL="3916" marR="3916" marT="3916"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660066"/>
                    </a:solidFill>
                  </a:tcPr>
                </a:tc>
                <a:tc>
                  <a:txBody>
                    <a:bodyPr/>
                    <a:lstStyle/>
                    <a:p>
                      <a:pPr algn="ctr" fontAlgn="ctr"/>
                      <a:r>
                        <a:rPr lang="en-GB" sz="700" b="1" i="0" u="none" strike="noStrike" dirty="0">
                          <a:solidFill>
                            <a:srgbClr val="FFFFFF"/>
                          </a:solidFill>
                          <a:effectLst/>
                          <a:latin typeface="Calibri" panose="020F0502020204030204" pitchFamily="34" charset="0"/>
                        </a:rPr>
                        <a:t>01-Jul</a:t>
                      </a:r>
                    </a:p>
                  </a:txBody>
                  <a:tcPr marL="3916" marR="3916" marT="3916" marB="0" anchor="ctr">
                    <a:lnL w="6350" cap="flat" cmpd="sng" algn="ctr">
                      <a:solidFill>
                        <a:srgbClr val="E7E6E6"/>
                      </a:solidFill>
                      <a:prstDash val="solid"/>
                      <a:round/>
                      <a:headEnd type="none" w="med" len="med"/>
                      <a:tailEnd type="none" w="med" len="med"/>
                    </a:lnL>
                    <a:lnR w="6350" cap="flat" cmpd="sng" algn="ctr">
                      <a:solidFill>
                        <a:srgbClr val="E7E6E6"/>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660066"/>
                    </a:solidFill>
                  </a:tcPr>
                </a:tc>
                <a:tc>
                  <a:txBody>
                    <a:bodyPr/>
                    <a:lstStyle/>
                    <a:p>
                      <a:pPr algn="ctr" fontAlgn="ctr"/>
                      <a:r>
                        <a:rPr lang="en-GB" sz="700" b="1" i="0" u="none" strike="noStrike" kern="1200" dirty="0" smtClean="0">
                          <a:solidFill>
                            <a:srgbClr val="FFFFFF"/>
                          </a:solidFill>
                          <a:effectLst/>
                          <a:latin typeface="Calibri" panose="020F0502020204030204" pitchFamily="34" charset="0"/>
                          <a:ea typeface="+mn-ea"/>
                          <a:cs typeface="+mn-cs"/>
                        </a:rPr>
                        <a:t>02-Jul</a:t>
                      </a:r>
                      <a:endParaRPr lang="en-GB" sz="700" b="1" i="0" u="none" strike="noStrike" kern="1200" dirty="0">
                        <a:solidFill>
                          <a:srgbClr val="FFFFFF"/>
                        </a:solidFill>
                        <a:effectLst/>
                        <a:latin typeface="Calibri" panose="020F0502020204030204" pitchFamily="34" charset="0"/>
                        <a:ea typeface="+mn-ea"/>
                        <a:cs typeface="+mn-cs"/>
                      </a:endParaRPr>
                    </a:p>
                  </a:txBody>
                  <a:tcPr marL="3916" marR="3916" marT="3916" marB="0" anchor="ctr">
                    <a:lnL w="6350" cap="flat" cmpd="sng" algn="ctr">
                      <a:solidFill>
                        <a:srgbClr val="E7E6E6"/>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a:noFill/>
                    </a:lnB>
                    <a:solidFill>
                      <a:srgbClr val="660066"/>
                    </a:solidFill>
                  </a:tcPr>
                </a:tc>
                <a:tc>
                  <a:txBody>
                    <a:bodyPr/>
                    <a:lstStyle/>
                    <a:p>
                      <a:pPr algn="ctr" fontAlgn="ctr"/>
                      <a:r>
                        <a:rPr lang="en-GB" sz="700" b="1" i="0" u="none" strike="noStrike" kern="1200" dirty="0" smtClean="0">
                          <a:solidFill>
                            <a:srgbClr val="FFFFFF"/>
                          </a:solidFill>
                          <a:effectLst/>
                          <a:latin typeface="Calibri" panose="020F0502020204030204" pitchFamily="34" charset="0"/>
                          <a:ea typeface="+mn-ea"/>
                          <a:cs typeface="+mn-cs"/>
                        </a:rPr>
                        <a:t>03-Jul</a:t>
                      </a:r>
                      <a:endParaRPr lang="en-GB" sz="700" b="1" i="0" u="none" strike="noStrike" kern="1200" dirty="0">
                        <a:solidFill>
                          <a:srgbClr val="FFFFFF"/>
                        </a:solidFill>
                        <a:effectLst/>
                        <a:latin typeface="Calibri" panose="020F0502020204030204" pitchFamily="34" charset="0"/>
                        <a:ea typeface="+mn-ea"/>
                        <a:cs typeface="+mn-cs"/>
                      </a:endParaRPr>
                    </a:p>
                  </a:txBody>
                  <a:tcPr marL="3916" marR="3916" marT="3916"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a:noFill/>
                    </a:lnB>
                    <a:solidFill>
                      <a:srgbClr val="660066"/>
                    </a:solidFill>
                  </a:tcPr>
                </a:tc>
                <a:tc>
                  <a:txBody>
                    <a:bodyPr/>
                    <a:lstStyle/>
                    <a:p>
                      <a:pPr algn="ctr" fontAlgn="ctr"/>
                      <a:r>
                        <a:rPr lang="en-GB" sz="700" b="1" i="0" u="none" strike="noStrike" kern="1200" dirty="0" smtClean="0">
                          <a:solidFill>
                            <a:srgbClr val="FFFFFF"/>
                          </a:solidFill>
                          <a:effectLst/>
                          <a:latin typeface="Calibri" panose="020F0502020204030204" pitchFamily="34" charset="0"/>
                          <a:ea typeface="+mn-ea"/>
                          <a:cs typeface="+mn-cs"/>
                        </a:rPr>
                        <a:t>04-Jul</a:t>
                      </a:r>
                      <a:endParaRPr lang="en-GB" sz="700" b="1" i="0" u="none" strike="noStrike" kern="1200" dirty="0">
                        <a:solidFill>
                          <a:srgbClr val="FFFFFF"/>
                        </a:solidFill>
                        <a:effectLst/>
                        <a:latin typeface="Calibri" panose="020F0502020204030204" pitchFamily="34" charset="0"/>
                        <a:ea typeface="+mn-ea"/>
                        <a:cs typeface="+mn-cs"/>
                      </a:endParaRPr>
                    </a:p>
                  </a:txBody>
                  <a:tcPr marL="3916" marR="3916" marT="3916"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a:noFill/>
                    </a:lnB>
                    <a:solidFill>
                      <a:srgbClr val="660066"/>
                    </a:solidFill>
                  </a:tcPr>
                </a:tc>
                <a:tc>
                  <a:txBody>
                    <a:bodyPr/>
                    <a:lstStyle/>
                    <a:p>
                      <a:pPr algn="ctr" fontAlgn="ctr"/>
                      <a:r>
                        <a:rPr lang="en-GB" sz="700" b="1" i="0" u="none" strike="noStrike" kern="1200" dirty="0" smtClean="0">
                          <a:solidFill>
                            <a:srgbClr val="FFFFFF"/>
                          </a:solidFill>
                          <a:effectLst/>
                          <a:latin typeface="Calibri" panose="020F0502020204030204" pitchFamily="34" charset="0"/>
                          <a:ea typeface="+mn-ea"/>
                          <a:cs typeface="+mn-cs"/>
                        </a:rPr>
                        <a:t>05-Jul</a:t>
                      </a:r>
                      <a:endParaRPr lang="en-GB" sz="700" b="1" i="0" u="none" strike="noStrike" kern="1200" dirty="0">
                        <a:solidFill>
                          <a:srgbClr val="FFFFFF"/>
                        </a:solidFill>
                        <a:effectLst/>
                        <a:latin typeface="Calibri" panose="020F0502020204030204" pitchFamily="34" charset="0"/>
                        <a:ea typeface="+mn-ea"/>
                        <a:cs typeface="+mn-cs"/>
                      </a:endParaRPr>
                    </a:p>
                  </a:txBody>
                  <a:tcPr marL="3916" marR="3916" marT="3916"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a:noFill/>
                    </a:lnB>
                    <a:solidFill>
                      <a:srgbClr val="660066"/>
                    </a:solidFill>
                  </a:tcPr>
                </a:tc>
                <a:tc>
                  <a:txBody>
                    <a:bodyPr/>
                    <a:lstStyle/>
                    <a:p>
                      <a:pPr algn="ctr" fontAlgn="ctr"/>
                      <a:r>
                        <a:rPr lang="en-GB" sz="700" b="1" i="0" u="none" strike="noStrike" kern="1200" dirty="0" smtClean="0">
                          <a:solidFill>
                            <a:srgbClr val="FFFFFF"/>
                          </a:solidFill>
                          <a:effectLst/>
                          <a:latin typeface="Calibri" panose="020F0502020204030204" pitchFamily="34" charset="0"/>
                          <a:ea typeface="+mn-ea"/>
                          <a:cs typeface="+mn-cs"/>
                        </a:rPr>
                        <a:t>06-Jul</a:t>
                      </a:r>
                      <a:endParaRPr lang="en-GB" sz="700" b="1" i="0" u="none" strike="noStrike" kern="1200" dirty="0">
                        <a:solidFill>
                          <a:srgbClr val="FFFFFF"/>
                        </a:solidFill>
                        <a:effectLst/>
                        <a:latin typeface="Calibri" panose="020F0502020204030204" pitchFamily="34" charset="0"/>
                        <a:ea typeface="+mn-ea"/>
                        <a:cs typeface="+mn-cs"/>
                      </a:endParaRPr>
                    </a:p>
                  </a:txBody>
                  <a:tcPr marL="3916" marR="3916" marT="3916"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a:noFill/>
                    </a:lnB>
                    <a:solidFill>
                      <a:srgbClr val="660066"/>
                    </a:solidFill>
                  </a:tcPr>
                </a:tc>
                <a:tc>
                  <a:txBody>
                    <a:bodyPr/>
                    <a:lstStyle/>
                    <a:p>
                      <a:pPr algn="ctr" fontAlgn="ctr"/>
                      <a:r>
                        <a:rPr lang="en-GB" sz="700" b="1" i="0" u="none" strike="noStrike" kern="1200" dirty="0" smtClean="0">
                          <a:solidFill>
                            <a:srgbClr val="FFFFFF"/>
                          </a:solidFill>
                          <a:effectLst/>
                          <a:latin typeface="Calibri" panose="020F0502020204030204" pitchFamily="34" charset="0"/>
                          <a:ea typeface="+mn-ea"/>
                          <a:cs typeface="+mn-cs"/>
                        </a:rPr>
                        <a:t>07-Jul</a:t>
                      </a:r>
                      <a:endParaRPr lang="en-GB" sz="700" b="1" i="0" u="none" strike="noStrike" kern="1200" dirty="0">
                        <a:solidFill>
                          <a:srgbClr val="FFFFFF"/>
                        </a:solidFill>
                        <a:effectLst/>
                        <a:latin typeface="Calibri" panose="020F0502020204030204" pitchFamily="34" charset="0"/>
                        <a:ea typeface="+mn-ea"/>
                        <a:cs typeface="+mn-cs"/>
                      </a:endParaRPr>
                    </a:p>
                  </a:txBody>
                  <a:tcPr marL="3916" marR="3916" marT="3916"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a:noFill/>
                    </a:lnB>
                    <a:solidFill>
                      <a:srgbClr val="660066"/>
                    </a:solidFill>
                  </a:tcPr>
                </a:tc>
                <a:tc>
                  <a:txBody>
                    <a:bodyPr/>
                    <a:lstStyle/>
                    <a:p>
                      <a:pPr algn="ctr" fontAlgn="ctr"/>
                      <a:r>
                        <a:rPr lang="en-GB" sz="700" b="1" i="0" u="none" strike="noStrike" kern="1200" dirty="0" smtClean="0">
                          <a:solidFill>
                            <a:srgbClr val="FFFFFF"/>
                          </a:solidFill>
                          <a:effectLst/>
                          <a:latin typeface="Calibri" panose="020F0502020204030204" pitchFamily="34" charset="0"/>
                          <a:ea typeface="+mn-ea"/>
                          <a:cs typeface="+mn-cs"/>
                        </a:rPr>
                        <a:t>08-Jul</a:t>
                      </a:r>
                      <a:endParaRPr lang="en-GB" sz="700" b="1" i="0" u="none" strike="noStrike" kern="1200" dirty="0">
                        <a:solidFill>
                          <a:srgbClr val="FFFFFF"/>
                        </a:solidFill>
                        <a:effectLst/>
                        <a:latin typeface="Calibri" panose="020F0502020204030204" pitchFamily="34" charset="0"/>
                        <a:ea typeface="+mn-ea"/>
                        <a:cs typeface="+mn-cs"/>
                      </a:endParaRPr>
                    </a:p>
                  </a:txBody>
                  <a:tcPr marL="3916" marR="3916" marT="3916"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a:noFill/>
                    </a:lnB>
                    <a:solidFill>
                      <a:srgbClr val="660066"/>
                    </a:solidFill>
                  </a:tcPr>
                </a:tc>
                <a:tc>
                  <a:txBody>
                    <a:bodyPr/>
                    <a:lstStyle/>
                    <a:p>
                      <a:pPr algn="ctr" fontAlgn="b"/>
                      <a:r>
                        <a:rPr lang="en-GB" sz="700" b="1" i="0" u="none" strike="noStrike" dirty="0" smtClean="0">
                          <a:solidFill>
                            <a:schemeClr val="bg1"/>
                          </a:solidFill>
                          <a:effectLst/>
                          <a:latin typeface="Calibri" panose="020F0502020204030204" pitchFamily="34" charset="0"/>
                        </a:rPr>
                        <a:t>09-Jul</a:t>
                      </a:r>
                      <a:endParaRPr lang="en-GB" sz="700" b="1" i="0" u="none" strike="noStrike" dirty="0">
                        <a:solidFill>
                          <a:schemeClr val="bg1"/>
                        </a:solidFill>
                        <a:effectLst/>
                        <a:latin typeface="Calibri" panose="020F0502020204030204" pitchFamily="34" charset="0"/>
                      </a:endParaRPr>
                    </a:p>
                  </a:txBody>
                  <a:tcPr marL="3916" marR="3916" marT="3916"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a:noFill/>
                    </a:lnB>
                    <a:solidFill>
                      <a:srgbClr val="660066"/>
                    </a:solidFill>
                  </a:tcPr>
                </a:tc>
                <a:tc>
                  <a:txBody>
                    <a:bodyPr/>
                    <a:lstStyle/>
                    <a:p>
                      <a:pPr algn="ctr" fontAlgn="b"/>
                      <a:r>
                        <a:rPr lang="en-GB" sz="700" b="1" i="0" u="none" strike="noStrike" dirty="0" smtClean="0">
                          <a:solidFill>
                            <a:schemeClr val="bg1"/>
                          </a:solidFill>
                          <a:effectLst/>
                          <a:latin typeface="Calibri" panose="020F0502020204030204" pitchFamily="34" charset="0"/>
                        </a:rPr>
                        <a:t>10-Jul</a:t>
                      </a:r>
                      <a:endParaRPr lang="en-GB" sz="700" b="1" i="0" u="none" strike="noStrike" dirty="0">
                        <a:solidFill>
                          <a:schemeClr val="bg1"/>
                        </a:solidFill>
                        <a:effectLst/>
                        <a:latin typeface="Calibri" panose="020F0502020204030204" pitchFamily="34" charset="0"/>
                      </a:endParaRPr>
                    </a:p>
                  </a:txBody>
                  <a:tcPr marL="3916" marR="3916" marT="3916"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a:noFill/>
                    </a:lnB>
                    <a:solidFill>
                      <a:srgbClr val="660066"/>
                    </a:solidFill>
                  </a:tcPr>
                </a:tc>
                <a:tc>
                  <a:txBody>
                    <a:bodyPr/>
                    <a:lstStyle/>
                    <a:p>
                      <a:pPr algn="ctr" fontAlgn="b"/>
                      <a:r>
                        <a:rPr lang="en-GB" sz="700" b="1" i="0" u="none" strike="noStrike" dirty="0" smtClean="0">
                          <a:solidFill>
                            <a:schemeClr val="bg1"/>
                          </a:solidFill>
                          <a:effectLst/>
                          <a:latin typeface="Calibri" panose="020F0502020204030204" pitchFamily="34" charset="0"/>
                        </a:rPr>
                        <a:t>11-Jul</a:t>
                      </a:r>
                      <a:endParaRPr lang="en-GB" sz="700" b="1" i="0" u="none" strike="noStrike" dirty="0">
                        <a:solidFill>
                          <a:schemeClr val="bg1"/>
                        </a:solidFill>
                        <a:effectLst/>
                        <a:latin typeface="Calibri" panose="020F0502020204030204" pitchFamily="34" charset="0"/>
                      </a:endParaRPr>
                    </a:p>
                  </a:txBody>
                  <a:tcPr marL="3916" marR="3916" marT="3916"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a:noFill/>
                    </a:lnB>
                    <a:solidFill>
                      <a:srgbClr val="660066"/>
                    </a:solidFill>
                  </a:tcPr>
                </a:tc>
                <a:tc>
                  <a:txBody>
                    <a:bodyPr/>
                    <a:lstStyle/>
                    <a:p>
                      <a:pPr algn="ctr" fontAlgn="b"/>
                      <a:r>
                        <a:rPr lang="en-GB" sz="700" b="1" i="0" u="none" strike="noStrike" dirty="0" smtClean="0">
                          <a:solidFill>
                            <a:schemeClr val="bg1"/>
                          </a:solidFill>
                          <a:effectLst/>
                          <a:latin typeface="Calibri" panose="020F0502020204030204" pitchFamily="34" charset="0"/>
                        </a:rPr>
                        <a:t>12-Jul</a:t>
                      </a:r>
                      <a:endParaRPr lang="en-GB" sz="700" b="1" i="0" u="none" strike="noStrike" dirty="0">
                        <a:solidFill>
                          <a:schemeClr val="bg1"/>
                        </a:solidFill>
                        <a:effectLst/>
                        <a:latin typeface="Calibri" panose="020F0502020204030204" pitchFamily="34" charset="0"/>
                      </a:endParaRPr>
                    </a:p>
                  </a:txBody>
                  <a:tcPr marL="3916" marR="3916" marT="3916"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a:noFill/>
                    </a:lnB>
                    <a:solidFill>
                      <a:srgbClr val="660066"/>
                    </a:solidFill>
                  </a:tcPr>
                </a:tc>
                <a:tc>
                  <a:txBody>
                    <a:bodyPr/>
                    <a:lstStyle/>
                    <a:p>
                      <a:pPr algn="ctr" fontAlgn="b"/>
                      <a:r>
                        <a:rPr lang="en-GB" sz="700" b="1" i="0" u="none" strike="noStrike" dirty="0" smtClean="0">
                          <a:solidFill>
                            <a:schemeClr val="bg1"/>
                          </a:solidFill>
                          <a:effectLst/>
                          <a:latin typeface="Calibri" panose="020F0502020204030204" pitchFamily="34" charset="0"/>
                        </a:rPr>
                        <a:t>13-Jul</a:t>
                      </a:r>
                      <a:endParaRPr lang="en-GB" sz="700" b="1" i="0" u="none" strike="noStrike" dirty="0">
                        <a:solidFill>
                          <a:schemeClr val="bg1"/>
                        </a:solidFill>
                        <a:effectLst/>
                        <a:latin typeface="Calibri" panose="020F0502020204030204" pitchFamily="34" charset="0"/>
                      </a:endParaRPr>
                    </a:p>
                  </a:txBody>
                  <a:tcPr marL="3916" marR="3916" marT="3916"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a:noFill/>
                    </a:lnB>
                    <a:solidFill>
                      <a:srgbClr val="660066"/>
                    </a:solidFill>
                  </a:tcPr>
                </a:tc>
                <a:tc>
                  <a:txBody>
                    <a:bodyPr/>
                    <a:lstStyle/>
                    <a:p>
                      <a:pPr algn="ctr" fontAlgn="b"/>
                      <a:r>
                        <a:rPr lang="en-GB" sz="700" b="1" i="0" u="none" strike="noStrike" dirty="0" smtClean="0">
                          <a:solidFill>
                            <a:schemeClr val="bg1"/>
                          </a:solidFill>
                          <a:effectLst/>
                          <a:latin typeface="Calibri" panose="020F0502020204030204" pitchFamily="34" charset="0"/>
                        </a:rPr>
                        <a:t>14-Jul</a:t>
                      </a:r>
                      <a:endParaRPr lang="en-GB" sz="700" b="1" i="0" u="none" strike="noStrike" dirty="0">
                        <a:solidFill>
                          <a:schemeClr val="bg1"/>
                        </a:solidFill>
                        <a:effectLst/>
                        <a:latin typeface="Calibri" panose="020F0502020204030204" pitchFamily="34" charset="0"/>
                      </a:endParaRPr>
                    </a:p>
                  </a:txBody>
                  <a:tcPr marL="3916" marR="3916" marT="3916"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a:noFill/>
                    </a:lnB>
                    <a:solidFill>
                      <a:srgbClr val="660066"/>
                    </a:solidFill>
                  </a:tcPr>
                </a:tc>
                <a:tc>
                  <a:txBody>
                    <a:bodyPr/>
                    <a:lstStyle/>
                    <a:p>
                      <a:pPr algn="ctr" fontAlgn="b"/>
                      <a:r>
                        <a:rPr lang="en-GB" sz="700" b="1" i="0" u="none" strike="noStrike" dirty="0" smtClean="0">
                          <a:solidFill>
                            <a:schemeClr val="bg1"/>
                          </a:solidFill>
                          <a:effectLst/>
                          <a:latin typeface="Calibri" panose="020F0502020204030204" pitchFamily="34" charset="0"/>
                        </a:rPr>
                        <a:t>15-Jul</a:t>
                      </a:r>
                      <a:endParaRPr lang="en-GB" sz="700" b="1" i="0" u="none" strike="noStrike" dirty="0">
                        <a:solidFill>
                          <a:schemeClr val="bg1"/>
                        </a:solidFill>
                        <a:effectLst/>
                        <a:latin typeface="Calibri" panose="020F0502020204030204" pitchFamily="34" charset="0"/>
                      </a:endParaRPr>
                    </a:p>
                  </a:txBody>
                  <a:tcPr marL="3916" marR="3916" marT="3916"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a:noFill/>
                    </a:lnB>
                    <a:solidFill>
                      <a:srgbClr val="660066"/>
                    </a:solidFill>
                  </a:tcPr>
                </a:tc>
                <a:tc>
                  <a:txBody>
                    <a:bodyPr/>
                    <a:lstStyle/>
                    <a:p>
                      <a:pPr algn="ctr" fontAlgn="b"/>
                      <a:r>
                        <a:rPr lang="en-GB" sz="700" b="1" i="0" u="none" strike="noStrike" dirty="0" smtClean="0">
                          <a:solidFill>
                            <a:schemeClr val="bg1"/>
                          </a:solidFill>
                          <a:effectLst/>
                          <a:latin typeface="Calibri" panose="020F0502020204030204" pitchFamily="34" charset="0"/>
                        </a:rPr>
                        <a:t>16-Jul</a:t>
                      </a:r>
                      <a:endParaRPr lang="en-GB" sz="700" b="1" i="0" u="none" strike="noStrike" dirty="0">
                        <a:solidFill>
                          <a:schemeClr val="bg1"/>
                        </a:solidFill>
                        <a:effectLst/>
                        <a:latin typeface="Calibri" panose="020F0502020204030204" pitchFamily="34" charset="0"/>
                      </a:endParaRPr>
                    </a:p>
                  </a:txBody>
                  <a:tcPr marL="3916" marR="3916" marT="3916"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660066"/>
                    </a:solidFill>
                  </a:tcPr>
                </a:tc>
                <a:tc>
                  <a:txBody>
                    <a:bodyPr/>
                    <a:lstStyle/>
                    <a:p>
                      <a:pPr algn="ctr" fontAlgn="b"/>
                      <a:r>
                        <a:rPr lang="en-GB" sz="700" b="1" i="0" u="none" strike="noStrike" dirty="0" smtClean="0">
                          <a:solidFill>
                            <a:schemeClr val="bg1"/>
                          </a:solidFill>
                          <a:effectLst/>
                          <a:latin typeface="Calibri" panose="020F0502020204030204" pitchFamily="34" charset="0"/>
                        </a:rPr>
                        <a:t>17-Jul</a:t>
                      </a:r>
                      <a:endParaRPr lang="en-GB" sz="700" b="1" i="0" u="none" strike="noStrike" dirty="0">
                        <a:solidFill>
                          <a:schemeClr val="bg1"/>
                        </a:solidFill>
                        <a:effectLst/>
                        <a:latin typeface="Calibri" panose="020F0502020204030204" pitchFamily="34" charset="0"/>
                      </a:endParaRPr>
                    </a:p>
                  </a:txBody>
                  <a:tcPr marL="3916" marR="3916" marT="3916"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660066"/>
                    </a:solidFill>
                  </a:tcPr>
                </a:tc>
                <a:tc>
                  <a:txBody>
                    <a:bodyPr/>
                    <a:lstStyle/>
                    <a:p>
                      <a:pPr algn="ctr" fontAlgn="b"/>
                      <a:r>
                        <a:rPr lang="en-GB" sz="700" b="1" i="0" u="none" strike="noStrike" dirty="0" smtClean="0">
                          <a:solidFill>
                            <a:schemeClr val="bg1"/>
                          </a:solidFill>
                          <a:effectLst/>
                          <a:latin typeface="Calibri" panose="020F0502020204030204" pitchFamily="34" charset="0"/>
                        </a:rPr>
                        <a:t>18-Jul</a:t>
                      </a:r>
                      <a:endParaRPr lang="en-GB" sz="700" b="1" i="0" u="none" strike="noStrike" dirty="0">
                        <a:solidFill>
                          <a:schemeClr val="bg1"/>
                        </a:solidFill>
                        <a:effectLst/>
                        <a:latin typeface="Calibri" panose="020F0502020204030204" pitchFamily="34" charset="0"/>
                      </a:endParaRPr>
                    </a:p>
                  </a:txBody>
                  <a:tcPr marL="3916" marR="3916" marT="3916"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660066"/>
                    </a:solidFill>
                  </a:tcPr>
                </a:tc>
                <a:tc>
                  <a:txBody>
                    <a:bodyPr/>
                    <a:lstStyle/>
                    <a:p>
                      <a:pPr algn="ctr" fontAlgn="b"/>
                      <a:r>
                        <a:rPr lang="en-GB" sz="700" b="1" i="0" u="none" strike="noStrike" dirty="0" smtClean="0">
                          <a:solidFill>
                            <a:schemeClr val="bg1"/>
                          </a:solidFill>
                          <a:effectLst/>
                          <a:latin typeface="Calibri" panose="020F0502020204030204" pitchFamily="34" charset="0"/>
                        </a:rPr>
                        <a:t>19-Jul</a:t>
                      </a:r>
                      <a:endParaRPr lang="en-GB" sz="700" b="1" i="0" u="none" strike="noStrike" dirty="0">
                        <a:solidFill>
                          <a:schemeClr val="bg1"/>
                        </a:solidFill>
                        <a:effectLst/>
                        <a:latin typeface="Calibri" panose="020F0502020204030204" pitchFamily="34" charset="0"/>
                      </a:endParaRPr>
                    </a:p>
                  </a:txBody>
                  <a:tcPr marL="3916" marR="3916" marT="3916"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660066"/>
                    </a:solidFill>
                  </a:tcPr>
                </a:tc>
                <a:tc>
                  <a:txBody>
                    <a:bodyPr/>
                    <a:lstStyle/>
                    <a:p>
                      <a:pPr algn="ctr" fontAlgn="b"/>
                      <a:r>
                        <a:rPr lang="en-GB" sz="700" b="1" i="0" u="none" strike="noStrike" dirty="0" smtClean="0">
                          <a:solidFill>
                            <a:schemeClr val="bg1"/>
                          </a:solidFill>
                          <a:effectLst/>
                          <a:latin typeface="Calibri" panose="020F0502020204030204" pitchFamily="34" charset="0"/>
                        </a:rPr>
                        <a:t>20-Jul</a:t>
                      </a:r>
                      <a:endParaRPr lang="en-GB" sz="700" b="1" i="0" u="none" strike="noStrike" dirty="0">
                        <a:solidFill>
                          <a:schemeClr val="bg1"/>
                        </a:solidFill>
                        <a:effectLst/>
                        <a:latin typeface="Calibri" panose="020F0502020204030204" pitchFamily="34" charset="0"/>
                      </a:endParaRPr>
                    </a:p>
                  </a:txBody>
                  <a:tcPr marL="3916" marR="3916" marT="3916"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660066"/>
                    </a:solidFill>
                  </a:tcPr>
                </a:tc>
                <a:tc>
                  <a:txBody>
                    <a:bodyPr/>
                    <a:lstStyle/>
                    <a:p>
                      <a:pPr algn="ctr" fontAlgn="b"/>
                      <a:r>
                        <a:rPr lang="en-GB" sz="700" b="1" i="0" u="none" strike="noStrike" dirty="0" smtClean="0">
                          <a:solidFill>
                            <a:schemeClr val="bg1"/>
                          </a:solidFill>
                          <a:effectLst/>
                          <a:latin typeface="Calibri" panose="020F0502020204030204" pitchFamily="34" charset="0"/>
                        </a:rPr>
                        <a:t>21-Jul</a:t>
                      </a:r>
                      <a:endParaRPr lang="en-GB" sz="700" b="1" i="0" u="none" strike="noStrike" dirty="0">
                        <a:solidFill>
                          <a:schemeClr val="bg1"/>
                        </a:solidFill>
                        <a:effectLst/>
                        <a:latin typeface="Calibri" panose="020F0502020204030204" pitchFamily="34" charset="0"/>
                      </a:endParaRPr>
                    </a:p>
                  </a:txBody>
                  <a:tcPr marL="3916" marR="3916" marT="3916"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660066"/>
                    </a:solidFill>
                  </a:tcPr>
                </a:tc>
                <a:tc>
                  <a:txBody>
                    <a:bodyPr/>
                    <a:lstStyle/>
                    <a:p>
                      <a:pPr algn="ctr" fontAlgn="b"/>
                      <a:r>
                        <a:rPr lang="en-GB" sz="700" b="1" i="0" u="none" strike="noStrike" dirty="0" smtClean="0">
                          <a:solidFill>
                            <a:schemeClr val="bg1"/>
                          </a:solidFill>
                          <a:effectLst/>
                          <a:latin typeface="Calibri" panose="020F0502020204030204" pitchFamily="34" charset="0"/>
                        </a:rPr>
                        <a:t>22-Jul</a:t>
                      </a:r>
                      <a:endParaRPr lang="en-GB" sz="700" b="1" i="0" u="none" strike="noStrike" dirty="0">
                        <a:solidFill>
                          <a:schemeClr val="bg1"/>
                        </a:solidFill>
                        <a:effectLst/>
                        <a:latin typeface="Calibri" panose="020F0502020204030204" pitchFamily="34" charset="0"/>
                      </a:endParaRPr>
                    </a:p>
                  </a:txBody>
                  <a:tcPr marL="3916" marR="3916" marT="3916"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660066"/>
                    </a:solidFill>
                  </a:tcPr>
                </a:tc>
                <a:tc>
                  <a:txBody>
                    <a:bodyPr/>
                    <a:lstStyle/>
                    <a:p>
                      <a:pPr algn="ctr" fontAlgn="b"/>
                      <a:r>
                        <a:rPr lang="en-GB" sz="700" b="1" i="0" u="none" strike="noStrike" dirty="0" smtClean="0">
                          <a:solidFill>
                            <a:schemeClr val="bg1"/>
                          </a:solidFill>
                          <a:effectLst/>
                          <a:latin typeface="Calibri" panose="020F0502020204030204" pitchFamily="34" charset="0"/>
                        </a:rPr>
                        <a:t>23-Jul</a:t>
                      </a:r>
                      <a:endParaRPr lang="en-GB" sz="700" b="1" i="0" u="none" strike="noStrike" dirty="0">
                        <a:solidFill>
                          <a:schemeClr val="bg1"/>
                        </a:solidFill>
                        <a:effectLst/>
                        <a:latin typeface="Calibri" panose="020F0502020204030204" pitchFamily="34" charset="0"/>
                      </a:endParaRPr>
                    </a:p>
                  </a:txBody>
                  <a:tcPr marL="3916" marR="3916" marT="3916"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a:noFill/>
                    </a:lnB>
                    <a:solidFill>
                      <a:srgbClr val="660066"/>
                    </a:solidFill>
                  </a:tcPr>
                </a:tc>
                <a:tc>
                  <a:txBody>
                    <a:bodyPr/>
                    <a:lstStyle/>
                    <a:p>
                      <a:pPr algn="ctr" fontAlgn="b"/>
                      <a:r>
                        <a:rPr lang="en-GB" sz="700" b="1" i="0" u="none" strike="noStrike" dirty="0" smtClean="0">
                          <a:solidFill>
                            <a:schemeClr val="bg1"/>
                          </a:solidFill>
                          <a:effectLst/>
                          <a:latin typeface="Calibri" panose="020F0502020204030204" pitchFamily="34" charset="0"/>
                        </a:rPr>
                        <a:t>24-Jul</a:t>
                      </a:r>
                      <a:endParaRPr lang="en-GB" sz="700" b="1" i="0" u="none" strike="noStrike" dirty="0">
                        <a:solidFill>
                          <a:schemeClr val="bg1"/>
                        </a:solidFill>
                        <a:effectLst/>
                        <a:latin typeface="Calibri" panose="020F0502020204030204" pitchFamily="34" charset="0"/>
                      </a:endParaRPr>
                    </a:p>
                  </a:txBody>
                  <a:tcPr marL="3916" marR="3916" marT="3916"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a:noFill/>
                    </a:lnB>
                    <a:solidFill>
                      <a:srgbClr val="660066"/>
                    </a:solidFill>
                  </a:tcPr>
                </a:tc>
                <a:tc>
                  <a:txBody>
                    <a:bodyPr/>
                    <a:lstStyle/>
                    <a:p>
                      <a:pPr algn="ctr" fontAlgn="b"/>
                      <a:r>
                        <a:rPr lang="en-GB" sz="700" b="1" i="0" u="none" strike="noStrike" dirty="0" smtClean="0">
                          <a:solidFill>
                            <a:schemeClr val="bg1"/>
                          </a:solidFill>
                          <a:effectLst/>
                          <a:latin typeface="Calibri" panose="020F0502020204030204" pitchFamily="34" charset="0"/>
                        </a:rPr>
                        <a:t>25-Jul</a:t>
                      </a:r>
                      <a:endParaRPr lang="en-GB" sz="700" b="1" i="0" u="none" strike="noStrike" dirty="0">
                        <a:solidFill>
                          <a:schemeClr val="bg1"/>
                        </a:solidFill>
                        <a:effectLst/>
                        <a:latin typeface="Calibri" panose="020F0502020204030204" pitchFamily="34" charset="0"/>
                      </a:endParaRPr>
                    </a:p>
                  </a:txBody>
                  <a:tcPr marL="3916" marR="3916" marT="3916"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a:noFill/>
                    </a:lnB>
                    <a:solidFill>
                      <a:srgbClr val="660066"/>
                    </a:solidFill>
                  </a:tcPr>
                </a:tc>
                <a:tc>
                  <a:txBody>
                    <a:bodyPr/>
                    <a:lstStyle/>
                    <a:p>
                      <a:pPr algn="ctr" fontAlgn="b"/>
                      <a:r>
                        <a:rPr lang="en-GB" sz="700" b="1" i="0" u="none" strike="noStrike" dirty="0" smtClean="0">
                          <a:solidFill>
                            <a:schemeClr val="bg1"/>
                          </a:solidFill>
                          <a:effectLst/>
                          <a:latin typeface="Calibri" panose="020F0502020204030204" pitchFamily="34" charset="0"/>
                        </a:rPr>
                        <a:t>26-Jul</a:t>
                      </a:r>
                      <a:endParaRPr lang="en-GB" sz="700" b="1" i="0" u="none" strike="noStrike" dirty="0">
                        <a:solidFill>
                          <a:schemeClr val="bg1"/>
                        </a:solidFill>
                        <a:effectLst/>
                        <a:latin typeface="Calibri" panose="020F0502020204030204" pitchFamily="34" charset="0"/>
                      </a:endParaRPr>
                    </a:p>
                  </a:txBody>
                  <a:tcPr marL="3916" marR="3916" marT="3916"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a:noFill/>
                    </a:lnB>
                    <a:solidFill>
                      <a:srgbClr val="660066"/>
                    </a:solidFill>
                  </a:tcPr>
                </a:tc>
                <a:tc>
                  <a:txBody>
                    <a:bodyPr/>
                    <a:lstStyle/>
                    <a:p>
                      <a:pPr algn="ctr" fontAlgn="b"/>
                      <a:r>
                        <a:rPr lang="en-GB" sz="700" b="1" i="0" u="none" strike="noStrike" dirty="0" smtClean="0">
                          <a:solidFill>
                            <a:schemeClr val="bg1"/>
                          </a:solidFill>
                          <a:effectLst/>
                          <a:latin typeface="Calibri" panose="020F0502020204030204" pitchFamily="34" charset="0"/>
                        </a:rPr>
                        <a:t>27-Jul</a:t>
                      </a:r>
                      <a:endParaRPr lang="en-GB" sz="700" b="1" i="0" u="none" strike="noStrike" dirty="0">
                        <a:solidFill>
                          <a:schemeClr val="bg1"/>
                        </a:solidFill>
                        <a:effectLst/>
                        <a:latin typeface="Calibri" panose="020F0502020204030204" pitchFamily="34" charset="0"/>
                      </a:endParaRPr>
                    </a:p>
                  </a:txBody>
                  <a:tcPr marL="3916" marR="3916" marT="3916"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a:noFill/>
                    </a:lnB>
                    <a:solidFill>
                      <a:srgbClr val="660066"/>
                    </a:solidFill>
                  </a:tcPr>
                </a:tc>
                <a:tc>
                  <a:txBody>
                    <a:bodyPr/>
                    <a:lstStyle/>
                    <a:p>
                      <a:pPr algn="ctr" fontAlgn="b"/>
                      <a:r>
                        <a:rPr lang="en-GB" sz="700" b="1" i="0" u="none" strike="noStrike" dirty="0" smtClean="0">
                          <a:solidFill>
                            <a:schemeClr val="bg1"/>
                          </a:solidFill>
                          <a:effectLst/>
                          <a:latin typeface="Calibri" panose="020F0502020204030204" pitchFamily="34" charset="0"/>
                        </a:rPr>
                        <a:t>28-Jul</a:t>
                      </a:r>
                      <a:endParaRPr lang="en-GB" sz="700" b="1" i="0" u="none" strike="noStrike" dirty="0">
                        <a:solidFill>
                          <a:schemeClr val="bg1"/>
                        </a:solidFill>
                        <a:effectLst/>
                        <a:latin typeface="Calibri" panose="020F0502020204030204" pitchFamily="34" charset="0"/>
                      </a:endParaRPr>
                    </a:p>
                  </a:txBody>
                  <a:tcPr marL="3916" marR="3916" marT="3916"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a:noFill/>
                    </a:lnB>
                    <a:solidFill>
                      <a:srgbClr val="660066"/>
                    </a:solidFill>
                  </a:tcPr>
                </a:tc>
                <a:tc>
                  <a:txBody>
                    <a:bodyPr/>
                    <a:lstStyle/>
                    <a:p>
                      <a:pPr algn="ctr" fontAlgn="b"/>
                      <a:r>
                        <a:rPr lang="en-GB" sz="700" b="1" i="0" u="none" strike="noStrike" dirty="0" smtClean="0">
                          <a:solidFill>
                            <a:schemeClr val="bg1"/>
                          </a:solidFill>
                          <a:effectLst/>
                          <a:latin typeface="Calibri" panose="020F0502020204030204" pitchFamily="34" charset="0"/>
                        </a:rPr>
                        <a:t>29-Jul</a:t>
                      </a:r>
                      <a:endParaRPr lang="en-GB" sz="700" b="1" i="0" u="none" strike="noStrike" dirty="0">
                        <a:solidFill>
                          <a:schemeClr val="bg1"/>
                        </a:solidFill>
                        <a:effectLst/>
                        <a:latin typeface="Calibri" panose="020F0502020204030204" pitchFamily="34" charset="0"/>
                      </a:endParaRPr>
                    </a:p>
                  </a:txBody>
                  <a:tcPr marL="3916" marR="3916" marT="3916"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12700" cap="flat" cmpd="sng" algn="ctr">
                      <a:solidFill>
                        <a:schemeClr val="bg2"/>
                      </a:solidFill>
                      <a:prstDash val="solid"/>
                      <a:round/>
                      <a:headEnd type="none" w="med" len="med"/>
                      <a:tailEnd type="none" w="med" len="med"/>
                    </a:lnT>
                    <a:lnB>
                      <a:noFill/>
                    </a:lnB>
                    <a:solidFill>
                      <a:srgbClr val="660066"/>
                    </a:solidFill>
                  </a:tcPr>
                </a:tc>
                <a:tc>
                  <a:txBody>
                    <a:bodyPr/>
                    <a:lstStyle/>
                    <a:p>
                      <a:pPr algn="ctr" fontAlgn="b"/>
                      <a:r>
                        <a:rPr lang="en-GB" sz="700" b="1" i="0" u="none" strike="noStrike" dirty="0" smtClean="0">
                          <a:solidFill>
                            <a:schemeClr val="bg1"/>
                          </a:solidFill>
                          <a:effectLst/>
                          <a:latin typeface="Calibri" panose="020F0502020204030204" pitchFamily="34" charset="0"/>
                        </a:rPr>
                        <a:t>30-Jul</a:t>
                      </a:r>
                      <a:endParaRPr lang="en-GB" sz="700" b="1" i="0" u="none" strike="noStrike" dirty="0">
                        <a:solidFill>
                          <a:schemeClr val="bg1"/>
                        </a:solidFill>
                        <a:effectLst/>
                        <a:latin typeface="Calibri" panose="020F0502020204030204" pitchFamily="34" charset="0"/>
                      </a:endParaRPr>
                    </a:p>
                  </a:txBody>
                  <a:tcPr marL="3916" marR="3916" marT="3916"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660066"/>
                    </a:solidFill>
                  </a:tcPr>
                </a:tc>
                <a:tc>
                  <a:txBody>
                    <a:bodyPr/>
                    <a:lstStyle/>
                    <a:p>
                      <a:pPr algn="ctr" fontAlgn="b"/>
                      <a:r>
                        <a:rPr lang="en-GB" sz="700" b="1" i="0" u="none" strike="noStrike" dirty="0" smtClean="0">
                          <a:solidFill>
                            <a:schemeClr val="bg1"/>
                          </a:solidFill>
                          <a:effectLst/>
                          <a:latin typeface="Calibri" panose="020F0502020204030204" pitchFamily="34" charset="0"/>
                        </a:rPr>
                        <a:t>31-Jul</a:t>
                      </a:r>
                      <a:endParaRPr lang="en-GB" sz="700" b="1" i="0" u="none" strike="noStrike" dirty="0">
                        <a:solidFill>
                          <a:schemeClr val="bg1"/>
                        </a:solidFill>
                        <a:effectLst/>
                        <a:latin typeface="Calibri" panose="020F0502020204030204" pitchFamily="34" charset="0"/>
                      </a:endParaRPr>
                    </a:p>
                  </a:txBody>
                  <a:tcPr marL="3916" marR="3916" marT="3916"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660066"/>
                    </a:solidFill>
                  </a:tcPr>
                </a:tc>
              </a:tr>
              <a:tr h="145185">
                <a:tc>
                  <a:txBody>
                    <a:bodyPr/>
                    <a:lstStyle/>
                    <a:p>
                      <a:pPr algn="ctr" fontAlgn="ctr"/>
                      <a:r>
                        <a:rPr lang="en-GB" sz="700" b="1" i="0" u="none" strike="noStrike" dirty="0">
                          <a:solidFill>
                            <a:srgbClr val="FFFFFF"/>
                          </a:solidFill>
                          <a:effectLst/>
                          <a:latin typeface="Calibri" panose="020F0502020204030204" pitchFamily="34" charset="0"/>
                        </a:rPr>
                        <a:t>2020 101 </a:t>
                      </a:r>
                      <a:r>
                        <a:rPr lang="en-GB" sz="700" b="1" i="0" u="none" strike="noStrike" dirty="0" err="1">
                          <a:solidFill>
                            <a:srgbClr val="FFFFFF"/>
                          </a:solidFill>
                          <a:effectLst/>
                          <a:latin typeface="Calibri" panose="020F0502020204030204" pitchFamily="34" charset="0"/>
                        </a:rPr>
                        <a:t>Ans</a:t>
                      </a:r>
                      <a:endParaRPr lang="en-GB" sz="700" b="1" i="0" u="none" strike="noStrike" dirty="0">
                        <a:solidFill>
                          <a:srgbClr val="FFFFFF"/>
                        </a:solidFill>
                        <a:effectLst/>
                        <a:latin typeface="Calibri" panose="020F0502020204030204" pitchFamily="34" charset="0"/>
                      </a:endParaRPr>
                    </a:p>
                  </a:txBody>
                  <a:tcPr marL="3916" marR="3916" marT="3916" marB="0" anchor="ctr">
                    <a:lnL w="6350" cap="flat" cmpd="sng" algn="ctr">
                      <a:solidFill>
                        <a:srgbClr val="E7E6E6"/>
                      </a:solidFill>
                      <a:prstDash val="solid"/>
                      <a:round/>
                      <a:headEnd type="none" w="med" len="med"/>
                      <a:tailEnd type="none" w="med" len="med"/>
                    </a:lnL>
                    <a:lnR w="12700" cap="flat" cmpd="sng" algn="ctr">
                      <a:solidFill>
                        <a:schemeClr val="bg2"/>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rgbClr val="E7E6E6"/>
                      </a:solidFill>
                      <a:prstDash val="solid"/>
                      <a:round/>
                      <a:headEnd type="none" w="med" len="med"/>
                      <a:tailEnd type="none" w="med" len="med"/>
                    </a:lnB>
                    <a:solidFill>
                      <a:srgbClr val="660066"/>
                    </a:solidFill>
                  </a:tcPr>
                </a:tc>
                <a:tc>
                  <a:txBody>
                    <a:bodyPr/>
                    <a:lstStyle/>
                    <a:p>
                      <a:pPr algn="ctr" fontAlgn="ctr"/>
                      <a:r>
                        <a:rPr lang="en-GB" sz="700" b="0" i="0" u="none" strike="noStrike" dirty="0">
                          <a:solidFill>
                            <a:srgbClr val="000000"/>
                          </a:solidFill>
                          <a:effectLst/>
                          <a:latin typeface="Calibri" panose="020F0502020204030204" pitchFamily="34" charset="0"/>
                        </a:rPr>
                        <a:t>4357</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4642</a:t>
                      </a:r>
                    </a:p>
                  </a:txBody>
                  <a:tcPr marL="6350" marR="6350" marT="6350" marB="0" anchor="ctr">
                    <a:lnL w="12700" cap="flat" cmpd="sng" algn="ctr">
                      <a:solidFill>
                        <a:schemeClr val="bg2"/>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a:noFill/>
                    </a:lnT>
                    <a:lnB w="6350" cap="flat" cmpd="sng" algn="ctr">
                      <a:solidFill>
                        <a:schemeClr val="bg1">
                          <a:lumMod val="85000"/>
                        </a:schemeClr>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4623</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a:noFill/>
                    </a:lnT>
                    <a:lnB w="6350" cap="flat" cmpd="sng" algn="ctr">
                      <a:solidFill>
                        <a:schemeClr val="bg1">
                          <a:lumMod val="85000"/>
                        </a:schemeClr>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4769</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a:noFill/>
                    </a:lnT>
                    <a:lnB w="6350" cap="flat" cmpd="sng" algn="ctr">
                      <a:solidFill>
                        <a:schemeClr val="bg1">
                          <a:lumMod val="85000"/>
                        </a:schemeClr>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3902</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a:noFill/>
                    </a:lnT>
                    <a:lnB w="6350" cap="flat" cmpd="sng" algn="ctr">
                      <a:solidFill>
                        <a:schemeClr val="bg1">
                          <a:lumMod val="85000"/>
                        </a:schemeClr>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4570</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a:noFill/>
                    </a:lnT>
                    <a:lnB w="6350" cap="flat" cmpd="sng" algn="ctr">
                      <a:solidFill>
                        <a:schemeClr val="bg1">
                          <a:lumMod val="85000"/>
                        </a:schemeClr>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4099</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a:noFill/>
                    </a:lnT>
                    <a:lnB w="6350" cap="flat" cmpd="sng" algn="ctr">
                      <a:solidFill>
                        <a:schemeClr val="bg1">
                          <a:lumMod val="85000"/>
                        </a:schemeClr>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4073</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a:noFill/>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baseline="0" dirty="0">
                          <a:solidFill>
                            <a:srgbClr val="000000"/>
                          </a:solidFill>
                          <a:effectLst/>
                          <a:latin typeface="Calibri" panose="020F0502020204030204" pitchFamily="34" charset="0"/>
                        </a:rPr>
                        <a:t>4323</a:t>
                      </a:r>
                    </a:p>
                  </a:txBody>
                  <a:tcPr marL="7620" marR="7620" marT="762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a:noFill/>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baseline="0" dirty="0">
                          <a:solidFill>
                            <a:srgbClr val="000000"/>
                          </a:solidFill>
                          <a:effectLst/>
                          <a:latin typeface="Calibri" panose="020F0502020204030204" pitchFamily="34" charset="0"/>
                        </a:rPr>
                        <a:t>4099</a:t>
                      </a:r>
                    </a:p>
                  </a:txBody>
                  <a:tcPr marL="7620" marR="7620" marT="762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a:noFill/>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baseline="0">
                          <a:solidFill>
                            <a:srgbClr val="000000"/>
                          </a:solidFill>
                          <a:effectLst/>
                          <a:latin typeface="Calibri" panose="020F0502020204030204" pitchFamily="34" charset="0"/>
                        </a:rPr>
                        <a:t>4313</a:t>
                      </a:r>
                    </a:p>
                  </a:txBody>
                  <a:tcPr marL="7620" marR="7620" marT="762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a:noFill/>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baseline="0">
                          <a:solidFill>
                            <a:srgbClr val="000000"/>
                          </a:solidFill>
                          <a:effectLst/>
                          <a:latin typeface="Calibri" panose="020F0502020204030204" pitchFamily="34" charset="0"/>
                        </a:rPr>
                        <a:t>3852</a:t>
                      </a:r>
                    </a:p>
                  </a:txBody>
                  <a:tcPr marL="7620" marR="7620" marT="762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a:noFill/>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baseline="0">
                          <a:solidFill>
                            <a:srgbClr val="000000"/>
                          </a:solidFill>
                          <a:effectLst/>
                          <a:latin typeface="Calibri" panose="020F0502020204030204" pitchFamily="34" charset="0"/>
                        </a:rPr>
                        <a:t>4237</a:t>
                      </a:r>
                    </a:p>
                  </a:txBody>
                  <a:tcPr marL="7620" marR="7620" marT="762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a:noFill/>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baseline="0">
                          <a:solidFill>
                            <a:srgbClr val="000000"/>
                          </a:solidFill>
                          <a:effectLst/>
                          <a:latin typeface="Calibri" panose="020F0502020204030204" pitchFamily="34" charset="0"/>
                        </a:rPr>
                        <a:t>3768</a:t>
                      </a:r>
                    </a:p>
                  </a:txBody>
                  <a:tcPr marL="7620" marR="7620" marT="762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a:noFill/>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baseline="0" dirty="0">
                          <a:solidFill>
                            <a:srgbClr val="000000"/>
                          </a:solidFill>
                          <a:effectLst/>
                          <a:latin typeface="Calibri" panose="020F0502020204030204" pitchFamily="34" charset="0"/>
                        </a:rPr>
                        <a:t>4000</a:t>
                      </a:r>
                    </a:p>
                  </a:txBody>
                  <a:tcPr marL="7620" marR="7620" marT="762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a:noFill/>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dirty="0">
                          <a:solidFill>
                            <a:srgbClr val="000000"/>
                          </a:solidFill>
                          <a:effectLst/>
                          <a:latin typeface="Calibri" panose="020F0502020204030204" pitchFamily="34" charset="0"/>
                        </a:rPr>
                        <a:t>4136</a:t>
                      </a:r>
                    </a:p>
                  </a:txBody>
                  <a:tcPr marL="7620" marR="7620" marT="762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3941</a:t>
                      </a:r>
                    </a:p>
                  </a:txBody>
                  <a:tcPr marL="7620" marR="7620" marT="762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3376</a:t>
                      </a:r>
                    </a:p>
                  </a:txBody>
                  <a:tcPr marL="7620" marR="7620" marT="762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3242</a:t>
                      </a:r>
                    </a:p>
                  </a:txBody>
                  <a:tcPr marL="7620" marR="7620" marT="762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4169</a:t>
                      </a:r>
                    </a:p>
                  </a:txBody>
                  <a:tcPr marL="7620" marR="7620" marT="762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3879</a:t>
                      </a:r>
                    </a:p>
                  </a:txBody>
                  <a:tcPr marL="7620" marR="7620" marT="762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dirty="0">
                          <a:solidFill>
                            <a:srgbClr val="000000"/>
                          </a:solidFill>
                          <a:effectLst/>
                          <a:latin typeface="Calibri" panose="020F0502020204030204" pitchFamily="34" charset="0"/>
                        </a:rPr>
                        <a:t>3954</a:t>
                      </a:r>
                    </a:p>
                  </a:txBody>
                  <a:tcPr marL="7620" marR="7620" marT="762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dirty="0">
                          <a:solidFill>
                            <a:srgbClr val="000000"/>
                          </a:solidFill>
                          <a:effectLst/>
                          <a:latin typeface="Calibri" panose="020F0502020204030204" pitchFamily="34" charset="0"/>
                        </a:rPr>
                        <a:t>3971</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a:noFill/>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4121</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a:noFill/>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4013</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a:noFill/>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dirty="0">
                          <a:solidFill>
                            <a:srgbClr val="000000"/>
                          </a:solidFill>
                          <a:effectLst/>
                          <a:latin typeface="Calibri" panose="020F0502020204030204" pitchFamily="34" charset="0"/>
                        </a:rPr>
                        <a:t>3085</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a:noFill/>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dirty="0">
                          <a:solidFill>
                            <a:srgbClr val="000000"/>
                          </a:solidFill>
                          <a:effectLst/>
                          <a:latin typeface="Calibri" panose="020F0502020204030204" pitchFamily="34" charset="0"/>
                        </a:rPr>
                        <a:t>4384</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a:noFill/>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3658</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a:noFill/>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dirty="0">
                          <a:solidFill>
                            <a:srgbClr val="000000"/>
                          </a:solidFill>
                          <a:effectLst/>
                          <a:latin typeface="Calibri" panose="020F0502020204030204" pitchFamily="34" charset="0"/>
                        </a:rPr>
                        <a:t>4309</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a:noFill/>
                    </a:lnT>
                    <a:lnB w="6350" cap="flat" cmpd="sng" algn="ctr">
                      <a:solidFill>
                        <a:schemeClr val="bg1">
                          <a:lumMod val="85000"/>
                        </a:schemeClr>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3788</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3760</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r>
              <a:tr h="145185">
                <a:tc>
                  <a:txBody>
                    <a:bodyPr/>
                    <a:lstStyle/>
                    <a:p>
                      <a:pPr algn="ctr" fontAlgn="ctr"/>
                      <a:r>
                        <a:rPr lang="en-GB" sz="700" b="1" i="0" u="none" strike="noStrike" dirty="0">
                          <a:solidFill>
                            <a:srgbClr val="FFFFFF"/>
                          </a:solidFill>
                          <a:effectLst/>
                          <a:latin typeface="Calibri" panose="020F0502020204030204" pitchFamily="34" charset="0"/>
                        </a:rPr>
                        <a:t>2020 999 </a:t>
                      </a:r>
                      <a:r>
                        <a:rPr lang="en-GB" sz="700" b="1" i="0" u="none" strike="noStrike" dirty="0" err="1">
                          <a:solidFill>
                            <a:srgbClr val="FFFFFF"/>
                          </a:solidFill>
                          <a:effectLst/>
                          <a:latin typeface="Calibri" panose="020F0502020204030204" pitchFamily="34" charset="0"/>
                        </a:rPr>
                        <a:t>Ans</a:t>
                      </a:r>
                      <a:endParaRPr lang="en-GB" sz="700" b="1" i="0" u="none" strike="noStrike" dirty="0">
                        <a:solidFill>
                          <a:srgbClr val="FFFFFF"/>
                        </a:solidFill>
                        <a:effectLst/>
                        <a:latin typeface="Calibri" panose="020F0502020204030204" pitchFamily="34" charset="0"/>
                      </a:endParaRPr>
                    </a:p>
                  </a:txBody>
                  <a:tcPr marL="3916" marR="3916" marT="3916" marB="0" anchor="ctr">
                    <a:lnL w="6350" cap="flat" cmpd="sng" algn="ctr">
                      <a:solidFill>
                        <a:srgbClr val="E7E6E6"/>
                      </a:solidFill>
                      <a:prstDash val="solid"/>
                      <a:round/>
                      <a:headEnd type="none" w="med" len="med"/>
                      <a:tailEnd type="none" w="med" len="med"/>
                    </a:lnL>
                    <a:lnR w="12700" cap="flat" cmpd="sng" algn="ctr">
                      <a:solidFill>
                        <a:schemeClr val="bg2"/>
                      </a:solidFill>
                      <a:prstDash val="solid"/>
                      <a:round/>
                      <a:headEnd type="none" w="med" len="med"/>
                      <a:tailEnd type="none" w="med" len="med"/>
                    </a:lnR>
                    <a:lnT w="6350" cap="flat" cmpd="sng" algn="ctr">
                      <a:solidFill>
                        <a:srgbClr val="E7E6E6"/>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solidFill>
                      <a:srgbClr val="660066"/>
                    </a:solidFill>
                  </a:tcPr>
                </a:tc>
                <a:tc>
                  <a:txBody>
                    <a:bodyPr/>
                    <a:lstStyle/>
                    <a:p>
                      <a:pPr algn="ctr" fontAlgn="ctr"/>
                      <a:r>
                        <a:rPr lang="en-GB" sz="700" b="0" i="0" u="none" strike="noStrike" dirty="0">
                          <a:solidFill>
                            <a:srgbClr val="000000"/>
                          </a:solidFill>
                          <a:effectLst/>
                          <a:latin typeface="Calibri" panose="020F0502020204030204" pitchFamily="34" charset="0"/>
                        </a:rPr>
                        <a:t>1371</a:t>
                      </a:r>
                    </a:p>
                  </a:txBody>
                  <a:tcPr marL="3916" marR="3916" marT="3916"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1502</a:t>
                      </a:r>
                    </a:p>
                  </a:txBody>
                  <a:tcPr marL="6350" marR="6350" marT="6350" marB="0" anchor="ctr">
                    <a:lnL w="12700" cap="flat" cmpd="sng" algn="ctr">
                      <a:solidFill>
                        <a:schemeClr val="bg2"/>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1651</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1764</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1499</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1662</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1952</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1666</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tcPr>
                </a:tc>
                <a:tc>
                  <a:txBody>
                    <a:bodyPr/>
                    <a:lstStyle/>
                    <a:p>
                      <a:pPr algn="ctr" fontAlgn="b"/>
                      <a:r>
                        <a:rPr lang="en-GB" sz="700" b="0" i="0" u="none" strike="noStrike" baseline="0">
                          <a:solidFill>
                            <a:srgbClr val="000000"/>
                          </a:solidFill>
                          <a:effectLst/>
                          <a:latin typeface="Calibri" panose="020F0502020204030204" pitchFamily="34" charset="0"/>
                        </a:rPr>
                        <a:t>1502</a:t>
                      </a:r>
                    </a:p>
                  </a:txBody>
                  <a:tcPr marL="7620" marR="7620" marT="762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tcPr>
                </a:tc>
                <a:tc>
                  <a:txBody>
                    <a:bodyPr/>
                    <a:lstStyle/>
                    <a:p>
                      <a:pPr algn="ctr" fontAlgn="b"/>
                      <a:r>
                        <a:rPr lang="en-GB" sz="700" b="0" i="0" u="none" strike="noStrike" baseline="0" dirty="0">
                          <a:solidFill>
                            <a:srgbClr val="000000"/>
                          </a:solidFill>
                          <a:effectLst/>
                          <a:latin typeface="Calibri" panose="020F0502020204030204" pitchFamily="34" charset="0"/>
                        </a:rPr>
                        <a:t>1907</a:t>
                      </a:r>
                    </a:p>
                  </a:txBody>
                  <a:tcPr marL="7620" marR="7620" marT="762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tcPr>
                </a:tc>
                <a:tc>
                  <a:txBody>
                    <a:bodyPr/>
                    <a:lstStyle/>
                    <a:p>
                      <a:pPr algn="ctr" fontAlgn="b"/>
                      <a:r>
                        <a:rPr lang="en-GB" sz="700" b="0" i="0" u="none" strike="noStrike" baseline="0" dirty="0">
                          <a:solidFill>
                            <a:srgbClr val="000000"/>
                          </a:solidFill>
                          <a:effectLst/>
                          <a:latin typeface="Calibri" panose="020F0502020204030204" pitchFamily="34" charset="0"/>
                        </a:rPr>
                        <a:t>2338</a:t>
                      </a:r>
                    </a:p>
                  </a:txBody>
                  <a:tcPr marL="7620" marR="7620" marT="762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tcPr>
                </a:tc>
                <a:tc>
                  <a:txBody>
                    <a:bodyPr/>
                    <a:lstStyle/>
                    <a:p>
                      <a:pPr algn="ctr" fontAlgn="b"/>
                      <a:r>
                        <a:rPr lang="en-GB" sz="700" b="0" i="0" u="none" strike="noStrike" baseline="0" dirty="0">
                          <a:solidFill>
                            <a:srgbClr val="000000"/>
                          </a:solidFill>
                          <a:effectLst/>
                          <a:latin typeface="Calibri" panose="020F0502020204030204" pitchFamily="34" charset="0"/>
                        </a:rPr>
                        <a:t>2128</a:t>
                      </a:r>
                    </a:p>
                  </a:txBody>
                  <a:tcPr marL="7620" marR="7620" marT="762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tcPr>
                </a:tc>
                <a:tc>
                  <a:txBody>
                    <a:bodyPr/>
                    <a:lstStyle/>
                    <a:p>
                      <a:pPr algn="ctr" fontAlgn="b"/>
                      <a:r>
                        <a:rPr lang="en-GB" sz="700" b="0" i="0" u="none" strike="noStrike" baseline="0" dirty="0">
                          <a:solidFill>
                            <a:srgbClr val="000000"/>
                          </a:solidFill>
                          <a:effectLst/>
                          <a:latin typeface="Calibri" panose="020F0502020204030204" pitchFamily="34" charset="0"/>
                        </a:rPr>
                        <a:t>1656</a:t>
                      </a:r>
                    </a:p>
                  </a:txBody>
                  <a:tcPr marL="7620" marR="7620" marT="762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tcPr>
                </a:tc>
                <a:tc>
                  <a:txBody>
                    <a:bodyPr/>
                    <a:lstStyle/>
                    <a:p>
                      <a:pPr algn="ctr" fontAlgn="b"/>
                      <a:r>
                        <a:rPr lang="en-GB" sz="700" b="0" i="0" u="none" strike="noStrike" baseline="0" dirty="0">
                          <a:solidFill>
                            <a:srgbClr val="000000"/>
                          </a:solidFill>
                          <a:effectLst/>
                          <a:latin typeface="Calibri" panose="020F0502020204030204" pitchFamily="34" charset="0"/>
                        </a:rPr>
                        <a:t>1631</a:t>
                      </a:r>
                    </a:p>
                  </a:txBody>
                  <a:tcPr marL="7620" marR="7620" marT="762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tcPr>
                </a:tc>
                <a:tc>
                  <a:txBody>
                    <a:bodyPr/>
                    <a:lstStyle/>
                    <a:p>
                      <a:pPr algn="ctr" fontAlgn="b"/>
                      <a:r>
                        <a:rPr lang="en-GB" sz="700" b="0" i="0" u="none" strike="noStrike" baseline="0" dirty="0">
                          <a:solidFill>
                            <a:srgbClr val="000000"/>
                          </a:solidFill>
                          <a:effectLst/>
                          <a:latin typeface="Calibri" panose="020F0502020204030204" pitchFamily="34" charset="0"/>
                        </a:rPr>
                        <a:t>1680</a:t>
                      </a:r>
                    </a:p>
                  </a:txBody>
                  <a:tcPr marL="7620" marR="7620" marT="762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1856</a:t>
                      </a:r>
                    </a:p>
                  </a:txBody>
                  <a:tcPr marL="7620" marR="7620" marT="762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2039</a:t>
                      </a:r>
                    </a:p>
                  </a:txBody>
                  <a:tcPr marL="7620" marR="7620" marT="762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2696</a:t>
                      </a:r>
                    </a:p>
                  </a:txBody>
                  <a:tcPr marL="7620" marR="7620" marT="762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tcPr>
                </a:tc>
                <a:tc>
                  <a:txBody>
                    <a:bodyPr/>
                    <a:lstStyle/>
                    <a:p>
                      <a:pPr algn="ctr" fontAlgn="b"/>
                      <a:r>
                        <a:rPr lang="en-GB" sz="700" b="0" i="0" u="none" strike="noStrike" dirty="0">
                          <a:solidFill>
                            <a:srgbClr val="000000"/>
                          </a:solidFill>
                          <a:effectLst/>
                          <a:latin typeface="Calibri" panose="020F0502020204030204" pitchFamily="34" charset="0"/>
                        </a:rPr>
                        <a:t>2225</a:t>
                      </a:r>
                    </a:p>
                  </a:txBody>
                  <a:tcPr marL="7620" marR="7620" marT="762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tcPr>
                </a:tc>
                <a:tc>
                  <a:txBody>
                    <a:bodyPr/>
                    <a:lstStyle/>
                    <a:p>
                      <a:pPr algn="ctr" fontAlgn="b"/>
                      <a:r>
                        <a:rPr lang="en-GB" sz="700" b="0" i="0" u="none" strike="noStrike" dirty="0">
                          <a:solidFill>
                            <a:srgbClr val="000000"/>
                          </a:solidFill>
                          <a:effectLst/>
                          <a:latin typeface="Calibri" panose="020F0502020204030204" pitchFamily="34" charset="0"/>
                        </a:rPr>
                        <a:t>1751</a:t>
                      </a:r>
                    </a:p>
                  </a:txBody>
                  <a:tcPr marL="7620" marR="7620" marT="762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tcPr>
                </a:tc>
                <a:tc>
                  <a:txBody>
                    <a:bodyPr/>
                    <a:lstStyle/>
                    <a:p>
                      <a:pPr algn="ctr" fontAlgn="b"/>
                      <a:r>
                        <a:rPr lang="en-GB" sz="700" b="0" i="0" u="none" strike="noStrike" dirty="0">
                          <a:solidFill>
                            <a:srgbClr val="000000"/>
                          </a:solidFill>
                          <a:effectLst/>
                          <a:latin typeface="Calibri" panose="020F0502020204030204" pitchFamily="34" charset="0"/>
                        </a:rPr>
                        <a:t>1784</a:t>
                      </a:r>
                    </a:p>
                  </a:txBody>
                  <a:tcPr marL="7620" marR="7620" marT="762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tcPr>
                </a:tc>
                <a:tc>
                  <a:txBody>
                    <a:bodyPr/>
                    <a:lstStyle/>
                    <a:p>
                      <a:pPr algn="ctr" fontAlgn="b"/>
                      <a:r>
                        <a:rPr lang="en-GB" sz="700" b="0" i="0" u="none" strike="noStrike" dirty="0">
                          <a:solidFill>
                            <a:srgbClr val="000000"/>
                          </a:solidFill>
                          <a:effectLst/>
                          <a:latin typeface="Calibri" panose="020F0502020204030204" pitchFamily="34" charset="0"/>
                        </a:rPr>
                        <a:t>1613</a:t>
                      </a:r>
                    </a:p>
                  </a:txBody>
                  <a:tcPr marL="7620" marR="7620" marT="762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1694</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2064</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2274</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tcPr>
                </a:tc>
                <a:tc>
                  <a:txBody>
                    <a:bodyPr/>
                    <a:lstStyle/>
                    <a:p>
                      <a:pPr algn="ctr" fontAlgn="b"/>
                      <a:r>
                        <a:rPr lang="en-GB" sz="700" b="0" i="0" u="none" strike="noStrike" dirty="0">
                          <a:solidFill>
                            <a:srgbClr val="000000"/>
                          </a:solidFill>
                          <a:effectLst/>
                          <a:latin typeface="Calibri" panose="020F0502020204030204" pitchFamily="34" charset="0"/>
                        </a:rPr>
                        <a:t>2434</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tcPr>
                </a:tc>
                <a:tc>
                  <a:txBody>
                    <a:bodyPr/>
                    <a:lstStyle/>
                    <a:p>
                      <a:pPr algn="ctr" fontAlgn="b"/>
                      <a:r>
                        <a:rPr lang="en-GB" sz="700" b="0" i="0" u="none" strike="noStrike" dirty="0">
                          <a:solidFill>
                            <a:srgbClr val="000000"/>
                          </a:solidFill>
                          <a:effectLst/>
                          <a:latin typeface="Calibri" panose="020F0502020204030204" pitchFamily="34" charset="0"/>
                        </a:rPr>
                        <a:t>1465</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tcPr>
                </a:tc>
                <a:tc>
                  <a:txBody>
                    <a:bodyPr/>
                    <a:lstStyle/>
                    <a:p>
                      <a:pPr algn="ctr" fontAlgn="b"/>
                      <a:r>
                        <a:rPr lang="en-GB" sz="700" b="0" i="0" u="none" strike="noStrike" dirty="0">
                          <a:solidFill>
                            <a:srgbClr val="000000"/>
                          </a:solidFill>
                          <a:effectLst/>
                          <a:latin typeface="Calibri" panose="020F0502020204030204" pitchFamily="34" charset="0"/>
                        </a:rPr>
                        <a:t>1860</a:t>
                      </a:r>
                    </a:p>
                  </a:txBody>
                  <a:tcPr marL="6350" marR="6350" marT="6350" marB="0" anchor="ctr">
                    <a:lnL w="6350" cap="flat" cmpd="sng" algn="ctr">
                      <a:solidFill>
                        <a:schemeClr val="bg2">
                          <a:lumMod val="90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tcPr>
                </a:tc>
                <a:tc>
                  <a:txBody>
                    <a:bodyPr/>
                    <a:lstStyle/>
                    <a:p>
                      <a:pPr algn="ctr" fontAlgn="b"/>
                      <a:r>
                        <a:rPr lang="en-GB" sz="700" b="0" i="0" u="none" strike="noStrike" dirty="0">
                          <a:solidFill>
                            <a:srgbClr val="000000"/>
                          </a:solidFill>
                          <a:effectLst/>
                          <a:latin typeface="Calibri" panose="020F0502020204030204" pitchFamily="34" charset="0"/>
                        </a:rPr>
                        <a:t>1662</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1664</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2429</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tcPr>
                </a:tc>
              </a:tr>
              <a:tr h="145185">
                <a:tc>
                  <a:txBody>
                    <a:bodyPr/>
                    <a:lstStyle/>
                    <a:p>
                      <a:pPr algn="ctr" fontAlgn="ctr"/>
                      <a:r>
                        <a:rPr lang="en-GB" sz="700" b="1" i="0" u="none" strike="noStrike" dirty="0" smtClean="0">
                          <a:solidFill>
                            <a:srgbClr val="FFFFFF"/>
                          </a:solidFill>
                          <a:effectLst/>
                          <a:latin typeface="Calibri" panose="020F0502020204030204" pitchFamily="34" charset="0"/>
                        </a:rPr>
                        <a:t>August</a:t>
                      </a:r>
                      <a:endParaRPr lang="en-GB" sz="700" b="1" i="0" u="none" strike="noStrike" dirty="0">
                        <a:solidFill>
                          <a:srgbClr val="FFFFFF"/>
                        </a:solidFill>
                        <a:effectLst/>
                        <a:latin typeface="Calibri" panose="020F0502020204030204" pitchFamily="34" charset="0"/>
                      </a:endParaRPr>
                    </a:p>
                  </a:txBody>
                  <a:tcPr marL="3916" marR="3916" marT="3916"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solidFill>
                      <a:srgbClr val="660066"/>
                    </a:solidFill>
                  </a:tcPr>
                </a:tc>
                <a:tc>
                  <a:txBody>
                    <a:bodyPr/>
                    <a:lstStyle/>
                    <a:p>
                      <a:pPr algn="ctr" fontAlgn="ctr"/>
                      <a:r>
                        <a:rPr lang="en-GB" sz="700" b="1" i="0" u="none" strike="noStrike" dirty="0" smtClean="0">
                          <a:solidFill>
                            <a:srgbClr val="FFFFFF"/>
                          </a:solidFill>
                          <a:effectLst/>
                          <a:latin typeface="Calibri" panose="020F0502020204030204" pitchFamily="34" charset="0"/>
                        </a:rPr>
                        <a:t>01-Aug</a:t>
                      </a:r>
                      <a:endParaRPr lang="en-GB" sz="700" b="1" i="0" u="none" strike="noStrike" dirty="0">
                        <a:solidFill>
                          <a:srgbClr val="FFFFFF"/>
                        </a:solidFill>
                        <a:effectLst/>
                        <a:latin typeface="Calibri" panose="020F0502020204030204" pitchFamily="34" charset="0"/>
                      </a:endParaRPr>
                    </a:p>
                  </a:txBody>
                  <a:tcPr marL="3916" marR="3916" marT="3916"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solidFill>
                      <a:srgbClr val="660066"/>
                    </a:solidFill>
                  </a:tcPr>
                </a:tc>
                <a:tc>
                  <a:txBody>
                    <a:bodyPr/>
                    <a:lstStyle/>
                    <a:p>
                      <a:pPr algn="ctr" fontAlgn="ctr"/>
                      <a:r>
                        <a:rPr lang="en-GB" sz="700" b="1" i="0" u="none" strike="noStrike" kern="1200" dirty="0" smtClean="0">
                          <a:solidFill>
                            <a:srgbClr val="FFFFFF"/>
                          </a:solidFill>
                          <a:effectLst/>
                          <a:latin typeface="Calibri" panose="020F0502020204030204" pitchFamily="34" charset="0"/>
                          <a:ea typeface="+mn-ea"/>
                          <a:cs typeface="+mn-cs"/>
                        </a:rPr>
                        <a:t>02-Aug</a:t>
                      </a:r>
                      <a:endParaRPr lang="en-GB" sz="700" b="1" i="0" u="none" strike="noStrike" kern="1200" dirty="0">
                        <a:solidFill>
                          <a:srgbClr val="FFFFFF"/>
                        </a:solidFill>
                        <a:effectLst/>
                        <a:latin typeface="Calibri" panose="020F0502020204030204" pitchFamily="34" charset="0"/>
                        <a:ea typeface="+mn-ea"/>
                        <a:cs typeface="+mn-cs"/>
                      </a:endParaRPr>
                    </a:p>
                  </a:txBody>
                  <a:tcPr marL="3916" marR="3916" marT="3916"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solidFill>
                      <a:srgbClr val="660066"/>
                    </a:solidFill>
                  </a:tcPr>
                </a:tc>
                <a:tc>
                  <a:txBody>
                    <a:bodyPr/>
                    <a:lstStyle/>
                    <a:p>
                      <a:pPr algn="ctr" fontAlgn="ctr"/>
                      <a:r>
                        <a:rPr lang="en-GB" sz="700" b="1" i="0" u="none" strike="noStrike" kern="1200" dirty="0" smtClean="0">
                          <a:solidFill>
                            <a:srgbClr val="FFFFFF"/>
                          </a:solidFill>
                          <a:effectLst/>
                          <a:latin typeface="Calibri" panose="020F0502020204030204" pitchFamily="34" charset="0"/>
                          <a:ea typeface="+mn-ea"/>
                          <a:cs typeface="+mn-cs"/>
                        </a:rPr>
                        <a:t>03-Aug</a:t>
                      </a:r>
                      <a:endParaRPr lang="en-GB" sz="700" b="1" i="0" u="none" strike="noStrike" kern="1200" dirty="0">
                        <a:solidFill>
                          <a:srgbClr val="FFFFFF"/>
                        </a:solidFill>
                        <a:effectLst/>
                        <a:latin typeface="Calibri" panose="020F0502020204030204" pitchFamily="34" charset="0"/>
                        <a:ea typeface="+mn-ea"/>
                        <a:cs typeface="+mn-cs"/>
                      </a:endParaRPr>
                    </a:p>
                  </a:txBody>
                  <a:tcPr marL="3916" marR="3916" marT="3916"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solidFill>
                      <a:srgbClr val="660066"/>
                    </a:solidFill>
                  </a:tcPr>
                </a:tc>
                <a:tc>
                  <a:txBody>
                    <a:bodyPr/>
                    <a:lstStyle/>
                    <a:p>
                      <a:pPr algn="ctr" fontAlgn="ctr"/>
                      <a:r>
                        <a:rPr lang="en-GB" sz="700" b="1" i="0" u="none" strike="noStrike" kern="1200" dirty="0" smtClean="0">
                          <a:solidFill>
                            <a:srgbClr val="FFFFFF"/>
                          </a:solidFill>
                          <a:effectLst/>
                          <a:latin typeface="Calibri" panose="020F0502020204030204" pitchFamily="34" charset="0"/>
                          <a:ea typeface="+mn-ea"/>
                          <a:cs typeface="+mn-cs"/>
                        </a:rPr>
                        <a:t>04-Aug</a:t>
                      </a:r>
                      <a:endParaRPr lang="en-GB" sz="700" b="1" i="0" u="none" strike="noStrike" kern="1200" dirty="0">
                        <a:solidFill>
                          <a:srgbClr val="FFFFFF"/>
                        </a:solidFill>
                        <a:effectLst/>
                        <a:latin typeface="Calibri" panose="020F0502020204030204" pitchFamily="34" charset="0"/>
                        <a:ea typeface="+mn-ea"/>
                        <a:cs typeface="+mn-cs"/>
                      </a:endParaRPr>
                    </a:p>
                  </a:txBody>
                  <a:tcPr marL="3916" marR="3916" marT="3916"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solidFill>
                      <a:srgbClr val="660066"/>
                    </a:solidFill>
                  </a:tcPr>
                </a:tc>
                <a:tc>
                  <a:txBody>
                    <a:bodyPr/>
                    <a:lstStyle/>
                    <a:p>
                      <a:pPr algn="ctr" fontAlgn="ctr"/>
                      <a:r>
                        <a:rPr lang="en-GB" sz="700" b="1" i="0" u="none" strike="noStrike" kern="1200" dirty="0" smtClean="0">
                          <a:solidFill>
                            <a:srgbClr val="FFFFFF"/>
                          </a:solidFill>
                          <a:effectLst/>
                          <a:latin typeface="Calibri" panose="020F0502020204030204" pitchFamily="34" charset="0"/>
                          <a:ea typeface="+mn-ea"/>
                          <a:cs typeface="+mn-cs"/>
                        </a:rPr>
                        <a:t>05-Aug</a:t>
                      </a:r>
                      <a:endParaRPr lang="en-GB" sz="700" b="1" i="0" u="none" strike="noStrike" kern="1200" dirty="0">
                        <a:solidFill>
                          <a:srgbClr val="FFFFFF"/>
                        </a:solidFill>
                        <a:effectLst/>
                        <a:latin typeface="Calibri" panose="020F0502020204030204" pitchFamily="34" charset="0"/>
                        <a:ea typeface="+mn-ea"/>
                        <a:cs typeface="+mn-cs"/>
                      </a:endParaRPr>
                    </a:p>
                  </a:txBody>
                  <a:tcPr marL="3916" marR="3916" marT="3916"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solidFill>
                      <a:srgbClr val="660066"/>
                    </a:solidFill>
                  </a:tcPr>
                </a:tc>
                <a:tc>
                  <a:txBody>
                    <a:bodyPr/>
                    <a:lstStyle/>
                    <a:p>
                      <a:pPr algn="ctr" fontAlgn="ctr"/>
                      <a:r>
                        <a:rPr lang="en-GB" sz="700" b="1" i="0" u="none" strike="noStrike" dirty="0" smtClean="0">
                          <a:solidFill>
                            <a:schemeClr val="bg1"/>
                          </a:solidFill>
                          <a:effectLst/>
                          <a:latin typeface="Calibri" panose="020F0502020204030204" pitchFamily="34" charset="0"/>
                        </a:rPr>
                        <a:t>06-Aug</a:t>
                      </a:r>
                      <a:endParaRPr lang="en-GB" sz="700" b="1" i="0" u="none" strike="noStrike" dirty="0">
                        <a:solidFill>
                          <a:schemeClr val="bg1"/>
                        </a:solidFill>
                        <a:effectLst/>
                        <a:latin typeface="Calibri" panose="020F0502020204030204" pitchFamily="34" charset="0"/>
                      </a:endParaRPr>
                    </a:p>
                  </a:txBody>
                  <a:tcPr marL="6350" marR="6350" marT="6350"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660066"/>
                    </a:solidFill>
                  </a:tcPr>
                </a:tc>
                <a:tc>
                  <a:txBody>
                    <a:bodyPr/>
                    <a:lstStyle/>
                    <a:p>
                      <a:pPr algn="ctr" fontAlgn="ctr"/>
                      <a:r>
                        <a:rPr lang="en-GB" sz="700" b="1" i="0" u="none" strike="noStrike" dirty="0" smtClean="0">
                          <a:solidFill>
                            <a:schemeClr val="bg1"/>
                          </a:solidFill>
                          <a:effectLst/>
                          <a:latin typeface="Calibri" panose="020F0502020204030204" pitchFamily="34" charset="0"/>
                        </a:rPr>
                        <a:t>07-Aug</a:t>
                      </a:r>
                      <a:endParaRPr lang="en-GB" sz="700" b="1" i="0" u="none" strike="noStrike" dirty="0">
                        <a:solidFill>
                          <a:schemeClr val="bg1"/>
                        </a:solidFill>
                        <a:effectLst/>
                        <a:latin typeface="Calibri" panose="020F0502020204030204" pitchFamily="34" charset="0"/>
                      </a:endParaRPr>
                    </a:p>
                  </a:txBody>
                  <a:tcPr marL="6350" marR="6350" marT="6350"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660066"/>
                    </a:solidFill>
                  </a:tcPr>
                </a:tc>
                <a:tc>
                  <a:txBody>
                    <a:bodyPr/>
                    <a:lstStyle/>
                    <a:p>
                      <a:pPr algn="ctr" fontAlgn="ctr"/>
                      <a:r>
                        <a:rPr lang="en-GB" sz="700" b="1" i="0" u="none" strike="noStrike" dirty="0" smtClean="0">
                          <a:solidFill>
                            <a:schemeClr val="bg1"/>
                          </a:solidFill>
                          <a:effectLst/>
                          <a:latin typeface="Calibri" panose="020F0502020204030204" pitchFamily="34" charset="0"/>
                        </a:rPr>
                        <a:t>08-Aug</a:t>
                      </a:r>
                      <a:endParaRPr lang="en-GB" sz="700" b="1" i="0" u="none" strike="noStrike" dirty="0">
                        <a:solidFill>
                          <a:schemeClr val="bg1"/>
                        </a:solidFill>
                        <a:effectLst/>
                        <a:latin typeface="Calibri" panose="020F0502020204030204" pitchFamily="34" charset="0"/>
                      </a:endParaRPr>
                    </a:p>
                  </a:txBody>
                  <a:tcPr marL="6350" marR="6350" marT="6350"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660066"/>
                    </a:solidFill>
                  </a:tcPr>
                </a:tc>
                <a:tc>
                  <a:txBody>
                    <a:bodyPr/>
                    <a:lstStyle/>
                    <a:p>
                      <a:pPr algn="ctr" fontAlgn="b"/>
                      <a:r>
                        <a:rPr lang="en-GB" sz="700" b="1" i="0" u="none" strike="noStrike" dirty="0" smtClean="0">
                          <a:solidFill>
                            <a:schemeClr val="bg1"/>
                          </a:solidFill>
                          <a:effectLst/>
                          <a:latin typeface="Calibri" panose="020F0502020204030204" pitchFamily="34" charset="0"/>
                        </a:rPr>
                        <a:t>09-Aug</a:t>
                      </a:r>
                      <a:endParaRPr lang="en-GB" sz="700" b="1" i="0" u="none" strike="noStrike" baseline="0" dirty="0">
                        <a:solidFill>
                          <a:schemeClr val="bg1"/>
                        </a:solidFill>
                        <a:effectLst/>
                        <a:latin typeface="Calibri" panose="020F0502020204030204" pitchFamily="34" charset="0"/>
                      </a:endParaRPr>
                    </a:p>
                  </a:txBody>
                  <a:tcPr marL="7620" marR="7620" marT="7620"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660066"/>
                    </a:solidFill>
                  </a:tcPr>
                </a:tc>
                <a:tc>
                  <a:txBody>
                    <a:bodyPr/>
                    <a:lstStyle/>
                    <a:p>
                      <a:pPr algn="ctr" fontAlgn="b"/>
                      <a:r>
                        <a:rPr lang="en-GB" sz="700" b="1" i="0" u="none" strike="noStrike" dirty="0" smtClean="0">
                          <a:solidFill>
                            <a:schemeClr val="bg1"/>
                          </a:solidFill>
                          <a:effectLst/>
                          <a:latin typeface="Calibri" panose="020F0502020204030204" pitchFamily="34" charset="0"/>
                        </a:rPr>
                        <a:t>10-Aug</a:t>
                      </a:r>
                      <a:endParaRPr lang="en-GB" sz="700" b="1" i="0" u="none" strike="noStrike" baseline="0" dirty="0">
                        <a:solidFill>
                          <a:schemeClr val="bg1"/>
                        </a:solidFill>
                        <a:effectLst/>
                        <a:latin typeface="Calibri" panose="020F0502020204030204" pitchFamily="34" charset="0"/>
                      </a:endParaRPr>
                    </a:p>
                  </a:txBody>
                  <a:tcPr marL="7620" marR="7620" marT="7620"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660066"/>
                    </a:solidFill>
                  </a:tcPr>
                </a:tc>
                <a:tc>
                  <a:txBody>
                    <a:bodyPr/>
                    <a:lstStyle/>
                    <a:p>
                      <a:pPr algn="ctr" fontAlgn="b"/>
                      <a:r>
                        <a:rPr lang="en-GB" sz="700" b="1" i="0" u="none" strike="noStrike" dirty="0" smtClean="0">
                          <a:solidFill>
                            <a:schemeClr val="bg1"/>
                          </a:solidFill>
                          <a:effectLst/>
                          <a:latin typeface="Calibri" panose="020F0502020204030204" pitchFamily="34" charset="0"/>
                        </a:rPr>
                        <a:t>11-Aug</a:t>
                      </a:r>
                      <a:endParaRPr lang="en-GB" sz="700" b="1" i="0" u="none" strike="noStrike" baseline="0" dirty="0">
                        <a:solidFill>
                          <a:schemeClr val="bg1"/>
                        </a:solidFill>
                        <a:effectLst/>
                        <a:latin typeface="Calibri" panose="020F0502020204030204" pitchFamily="34" charset="0"/>
                      </a:endParaRPr>
                    </a:p>
                  </a:txBody>
                  <a:tcPr marL="7620" marR="7620" marT="7620"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660066"/>
                    </a:solidFill>
                  </a:tcPr>
                </a:tc>
                <a:tc>
                  <a:txBody>
                    <a:bodyPr/>
                    <a:lstStyle/>
                    <a:p>
                      <a:pPr algn="ctr" fontAlgn="b"/>
                      <a:r>
                        <a:rPr lang="en-GB" sz="700" b="1" i="0" u="none" strike="noStrike" dirty="0" smtClean="0">
                          <a:solidFill>
                            <a:schemeClr val="bg1"/>
                          </a:solidFill>
                          <a:effectLst/>
                          <a:latin typeface="Calibri" panose="020F0502020204030204" pitchFamily="34" charset="0"/>
                        </a:rPr>
                        <a:t>12-Aug</a:t>
                      </a:r>
                      <a:endParaRPr lang="en-GB" sz="700" b="1" i="0" u="none" strike="noStrike" baseline="0" dirty="0">
                        <a:solidFill>
                          <a:schemeClr val="bg1"/>
                        </a:solidFill>
                        <a:effectLst/>
                        <a:latin typeface="Calibri" panose="020F0502020204030204" pitchFamily="34" charset="0"/>
                      </a:endParaRPr>
                    </a:p>
                  </a:txBody>
                  <a:tcPr marL="7620" marR="7620" marT="7620"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660066"/>
                    </a:solidFill>
                  </a:tcPr>
                </a:tc>
                <a:tc>
                  <a:txBody>
                    <a:bodyPr/>
                    <a:lstStyle/>
                    <a:p>
                      <a:pPr algn="ctr" fontAlgn="b"/>
                      <a:r>
                        <a:rPr lang="en-GB" sz="700" b="1" i="0" u="none" strike="noStrike" baseline="0" dirty="0" smtClean="0">
                          <a:solidFill>
                            <a:schemeClr val="bg1"/>
                          </a:solidFill>
                          <a:effectLst/>
                          <a:latin typeface="Calibri" panose="020F0502020204030204" pitchFamily="34" charset="0"/>
                        </a:rPr>
                        <a:t>13-Aug</a:t>
                      </a:r>
                      <a:endParaRPr lang="en-GB" sz="700" b="1" i="0" u="none" strike="noStrike" baseline="0" dirty="0">
                        <a:solidFill>
                          <a:schemeClr val="bg1"/>
                        </a:solidFill>
                        <a:effectLst/>
                        <a:latin typeface="Calibri" panose="020F0502020204030204" pitchFamily="34" charset="0"/>
                      </a:endParaRPr>
                    </a:p>
                  </a:txBody>
                  <a:tcPr marL="7620" marR="7620" marT="7620"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660066"/>
                    </a:solidFill>
                  </a:tcPr>
                </a:tc>
                <a:tc>
                  <a:txBody>
                    <a:bodyPr/>
                    <a:lstStyle/>
                    <a:p>
                      <a:pPr algn="ctr" fontAlgn="b"/>
                      <a:r>
                        <a:rPr lang="en-GB" sz="700" b="1" i="0" u="none" strike="noStrike" baseline="0" dirty="0" smtClean="0">
                          <a:solidFill>
                            <a:schemeClr val="bg1"/>
                          </a:solidFill>
                          <a:effectLst/>
                          <a:latin typeface="Calibri" panose="020F0502020204030204" pitchFamily="34" charset="0"/>
                        </a:rPr>
                        <a:t>14-Aug</a:t>
                      </a:r>
                      <a:endParaRPr lang="en-GB" sz="700" b="1" i="0" u="none" strike="noStrike" baseline="0" dirty="0">
                        <a:solidFill>
                          <a:schemeClr val="bg1"/>
                        </a:solidFill>
                        <a:effectLst/>
                        <a:latin typeface="Calibri" panose="020F0502020204030204" pitchFamily="34" charset="0"/>
                      </a:endParaRPr>
                    </a:p>
                  </a:txBody>
                  <a:tcPr marL="7620" marR="7620" marT="7620"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660066"/>
                    </a:solidFill>
                  </a:tcPr>
                </a:tc>
                <a:tc>
                  <a:txBody>
                    <a:bodyPr/>
                    <a:lstStyle/>
                    <a:p>
                      <a:pPr algn="ctr" fontAlgn="b"/>
                      <a:r>
                        <a:rPr lang="en-GB" sz="700" b="1" i="0" u="none" strike="noStrike" baseline="0" dirty="0" smtClean="0">
                          <a:solidFill>
                            <a:schemeClr val="bg1"/>
                          </a:solidFill>
                          <a:effectLst/>
                          <a:latin typeface="Calibri" panose="020F0502020204030204" pitchFamily="34" charset="0"/>
                        </a:rPr>
                        <a:t>15-Aug</a:t>
                      </a:r>
                      <a:endParaRPr lang="en-GB" sz="700" b="1" i="0" u="none" strike="noStrike" baseline="0" dirty="0">
                        <a:solidFill>
                          <a:schemeClr val="bg1"/>
                        </a:solidFill>
                        <a:effectLst/>
                        <a:latin typeface="Calibri" panose="020F0502020204030204" pitchFamily="34" charset="0"/>
                      </a:endParaRPr>
                    </a:p>
                  </a:txBody>
                  <a:tcPr marL="7620" marR="7620" marT="7620"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660066"/>
                    </a:solidFill>
                  </a:tcPr>
                </a:tc>
                <a:tc>
                  <a:txBody>
                    <a:bodyPr/>
                    <a:lstStyle/>
                    <a:p>
                      <a:pPr algn="ctr" fontAlgn="b"/>
                      <a:r>
                        <a:rPr lang="en-GB" sz="700" b="1" i="0" u="none" strike="noStrike" dirty="0" smtClean="0">
                          <a:solidFill>
                            <a:schemeClr val="bg1"/>
                          </a:solidFill>
                          <a:effectLst/>
                          <a:latin typeface="Calibri" panose="020F0502020204030204" pitchFamily="34" charset="0"/>
                        </a:rPr>
                        <a:t>16-Aug</a:t>
                      </a:r>
                      <a:endParaRPr lang="en-GB" sz="700" b="1" i="0" u="none" strike="noStrike" dirty="0">
                        <a:solidFill>
                          <a:schemeClr val="bg1"/>
                        </a:solidFill>
                        <a:effectLst/>
                        <a:latin typeface="Calibri" panose="020F0502020204030204" pitchFamily="34" charset="0"/>
                      </a:endParaRPr>
                    </a:p>
                  </a:txBody>
                  <a:tcPr marL="7620" marR="7620" marT="7620"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660066"/>
                    </a:solidFill>
                  </a:tcPr>
                </a:tc>
                <a:tc>
                  <a:txBody>
                    <a:bodyPr/>
                    <a:lstStyle/>
                    <a:p>
                      <a:pPr algn="ctr" fontAlgn="b"/>
                      <a:r>
                        <a:rPr lang="en-GB" sz="700" b="1" i="0" u="none" strike="noStrike" dirty="0" smtClean="0">
                          <a:solidFill>
                            <a:schemeClr val="bg1"/>
                          </a:solidFill>
                          <a:effectLst/>
                          <a:latin typeface="Calibri" panose="020F0502020204030204" pitchFamily="34" charset="0"/>
                        </a:rPr>
                        <a:t>17-Aug</a:t>
                      </a:r>
                      <a:endParaRPr lang="en-GB" sz="700" b="1" i="0" u="none" strike="noStrike" dirty="0">
                        <a:solidFill>
                          <a:schemeClr val="bg1"/>
                        </a:solidFill>
                        <a:effectLst/>
                        <a:latin typeface="Calibri" panose="020F0502020204030204" pitchFamily="34" charset="0"/>
                      </a:endParaRPr>
                    </a:p>
                  </a:txBody>
                  <a:tcPr marL="7620" marR="7620" marT="7620"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660066"/>
                    </a:solidFill>
                  </a:tcPr>
                </a:tc>
                <a:tc>
                  <a:txBody>
                    <a:bodyPr/>
                    <a:lstStyle/>
                    <a:p>
                      <a:pPr algn="ctr" fontAlgn="b"/>
                      <a:r>
                        <a:rPr lang="en-GB" sz="700" b="1" i="0" u="none" strike="noStrike" dirty="0" smtClean="0">
                          <a:solidFill>
                            <a:schemeClr val="bg1"/>
                          </a:solidFill>
                          <a:effectLst/>
                          <a:latin typeface="Calibri" panose="020F0502020204030204" pitchFamily="34" charset="0"/>
                        </a:rPr>
                        <a:t>18-Aug</a:t>
                      </a:r>
                      <a:endParaRPr lang="en-GB" sz="700" b="1" i="0" u="none" strike="noStrike" dirty="0">
                        <a:solidFill>
                          <a:schemeClr val="bg1"/>
                        </a:solidFill>
                        <a:effectLst/>
                        <a:latin typeface="Calibri" panose="020F0502020204030204" pitchFamily="34" charset="0"/>
                      </a:endParaRPr>
                    </a:p>
                  </a:txBody>
                  <a:tcPr marL="7620" marR="7620" marT="7620"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660066"/>
                    </a:solidFill>
                  </a:tcPr>
                </a:tc>
                <a:tc>
                  <a:txBody>
                    <a:bodyPr/>
                    <a:lstStyle/>
                    <a:p>
                      <a:pPr algn="ctr" fontAlgn="b"/>
                      <a:r>
                        <a:rPr lang="en-GB" sz="700" b="1" i="0" u="none" strike="noStrike" dirty="0" smtClean="0">
                          <a:solidFill>
                            <a:schemeClr val="bg1"/>
                          </a:solidFill>
                          <a:effectLst/>
                          <a:latin typeface="Calibri" panose="020F0502020204030204" pitchFamily="34" charset="0"/>
                        </a:rPr>
                        <a:t>19-Aug</a:t>
                      </a:r>
                      <a:endParaRPr lang="en-GB" sz="700" b="1" i="0" u="none" strike="noStrike" dirty="0">
                        <a:solidFill>
                          <a:schemeClr val="bg1"/>
                        </a:solidFill>
                        <a:effectLst/>
                        <a:latin typeface="Calibri" panose="020F0502020204030204" pitchFamily="34" charset="0"/>
                      </a:endParaRPr>
                    </a:p>
                  </a:txBody>
                  <a:tcPr marL="7620" marR="7620" marT="7620"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660066"/>
                    </a:solidFill>
                  </a:tcPr>
                </a:tc>
                <a:tc>
                  <a:txBody>
                    <a:bodyPr/>
                    <a:lstStyle/>
                    <a:p>
                      <a:pPr algn="ctr" fontAlgn="b"/>
                      <a:r>
                        <a:rPr lang="en-GB" sz="700" b="1" i="0" u="none" strike="noStrike" dirty="0" smtClean="0">
                          <a:solidFill>
                            <a:schemeClr val="bg1"/>
                          </a:solidFill>
                          <a:effectLst/>
                          <a:latin typeface="Calibri" panose="020F0502020204030204" pitchFamily="34" charset="0"/>
                        </a:rPr>
                        <a:t>20-Aug</a:t>
                      </a:r>
                      <a:endParaRPr lang="en-GB" sz="700" b="1" i="0" u="none" strike="noStrike" dirty="0">
                        <a:solidFill>
                          <a:schemeClr val="bg1"/>
                        </a:solidFill>
                        <a:effectLst/>
                        <a:latin typeface="Calibri" panose="020F0502020204030204" pitchFamily="34" charset="0"/>
                      </a:endParaRPr>
                    </a:p>
                  </a:txBody>
                  <a:tcPr marL="7620" marR="7620" marT="7620"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660066"/>
                    </a:solidFill>
                  </a:tcPr>
                </a:tc>
                <a:tc>
                  <a:txBody>
                    <a:bodyPr/>
                    <a:lstStyle/>
                    <a:p>
                      <a:pPr algn="ctr" fontAlgn="b"/>
                      <a:r>
                        <a:rPr lang="en-GB" sz="700" b="1" i="0" u="none" strike="noStrike" dirty="0" smtClean="0">
                          <a:solidFill>
                            <a:schemeClr val="bg1"/>
                          </a:solidFill>
                          <a:effectLst/>
                          <a:latin typeface="Calibri" panose="020F0502020204030204" pitchFamily="34" charset="0"/>
                        </a:rPr>
                        <a:t>21-Aug</a:t>
                      </a:r>
                      <a:endParaRPr lang="en-GB" sz="700" b="1" i="0" u="none" strike="noStrike" dirty="0">
                        <a:solidFill>
                          <a:schemeClr val="bg1"/>
                        </a:solidFill>
                        <a:effectLst/>
                        <a:latin typeface="Calibri" panose="020F0502020204030204" pitchFamily="34" charset="0"/>
                      </a:endParaRPr>
                    </a:p>
                  </a:txBody>
                  <a:tcPr marL="7620" marR="7620" marT="7620"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660066"/>
                    </a:solidFill>
                  </a:tcPr>
                </a:tc>
                <a:tc>
                  <a:txBody>
                    <a:bodyPr/>
                    <a:lstStyle/>
                    <a:p>
                      <a:pPr algn="ctr" fontAlgn="b"/>
                      <a:r>
                        <a:rPr lang="en-GB" sz="700" b="1" i="0" u="none" strike="noStrike" dirty="0" smtClean="0">
                          <a:solidFill>
                            <a:schemeClr val="bg1"/>
                          </a:solidFill>
                          <a:effectLst/>
                          <a:latin typeface="Calibri" panose="020F0502020204030204" pitchFamily="34" charset="0"/>
                        </a:rPr>
                        <a:t>22-Aug</a:t>
                      </a:r>
                      <a:endParaRPr lang="en-GB" sz="700" b="1" i="0" u="none" strike="noStrike" dirty="0">
                        <a:solidFill>
                          <a:schemeClr val="bg1"/>
                        </a:solidFill>
                        <a:effectLst/>
                        <a:latin typeface="Calibri" panose="020F0502020204030204" pitchFamily="34" charset="0"/>
                      </a:endParaRPr>
                    </a:p>
                  </a:txBody>
                  <a:tcPr marL="7620" marR="7620" marT="7620"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660066"/>
                    </a:solidFill>
                  </a:tcPr>
                </a:tc>
                <a:tc>
                  <a:txBody>
                    <a:bodyPr/>
                    <a:lstStyle/>
                    <a:p>
                      <a:pPr algn="ctr" fontAlgn="b"/>
                      <a:r>
                        <a:rPr lang="en-GB" sz="700" b="1" i="0" u="none" strike="noStrike" dirty="0" smtClean="0">
                          <a:solidFill>
                            <a:schemeClr val="bg1"/>
                          </a:solidFill>
                          <a:effectLst/>
                          <a:latin typeface="Calibri" panose="020F0502020204030204" pitchFamily="34" charset="0"/>
                        </a:rPr>
                        <a:t>23-Aug</a:t>
                      </a:r>
                      <a:endParaRPr lang="en-GB" sz="700" b="1" i="0" u="none" strike="noStrike" dirty="0">
                        <a:solidFill>
                          <a:schemeClr val="bg1"/>
                        </a:solidFill>
                        <a:effectLst/>
                        <a:latin typeface="Calibri" panose="020F0502020204030204" pitchFamily="34" charset="0"/>
                      </a:endParaRPr>
                    </a:p>
                  </a:txBody>
                  <a:tcPr marL="6350" marR="6350" marT="6350"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660066"/>
                    </a:solidFill>
                  </a:tcPr>
                </a:tc>
                <a:tc>
                  <a:txBody>
                    <a:bodyPr/>
                    <a:lstStyle/>
                    <a:p>
                      <a:pPr algn="ctr" fontAlgn="b"/>
                      <a:r>
                        <a:rPr lang="en-GB" sz="700" b="1" i="0" u="none" strike="noStrike" dirty="0" smtClean="0">
                          <a:solidFill>
                            <a:schemeClr val="bg1"/>
                          </a:solidFill>
                          <a:effectLst/>
                          <a:latin typeface="Calibri" panose="020F0502020204030204" pitchFamily="34" charset="0"/>
                        </a:rPr>
                        <a:t>24-Aug</a:t>
                      </a:r>
                      <a:endParaRPr lang="en-GB" sz="700" b="1" i="0" u="none" strike="noStrike" dirty="0">
                        <a:solidFill>
                          <a:schemeClr val="bg1"/>
                        </a:solidFill>
                        <a:effectLst/>
                        <a:latin typeface="Calibri" panose="020F0502020204030204" pitchFamily="34" charset="0"/>
                      </a:endParaRPr>
                    </a:p>
                  </a:txBody>
                  <a:tcPr marL="6350" marR="6350" marT="6350"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660066"/>
                    </a:solidFill>
                  </a:tcPr>
                </a:tc>
                <a:tc>
                  <a:txBody>
                    <a:bodyPr/>
                    <a:lstStyle/>
                    <a:p>
                      <a:pPr algn="ctr" fontAlgn="b"/>
                      <a:r>
                        <a:rPr lang="en-GB" sz="700" b="1" i="0" u="none" strike="noStrike" dirty="0" smtClean="0">
                          <a:solidFill>
                            <a:schemeClr val="bg1"/>
                          </a:solidFill>
                          <a:effectLst/>
                          <a:latin typeface="Calibri" panose="020F0502020204030204" pitchFamily="34" charset="0"/>
                        </a:rPr>
                        <a:t>25-Aug</a:t>
                      </a:r>
                      <a:endParaRPr lang="en-GB" sz="700" b="1" i="0" u="none" strike="noStrike" dirty="0">
                        <a:solidFill>
                          <a:schemeClr val="bg1"/>
                        </a:solidFill>
                        <a:effectLst/>
                        <a:latin typeface="Calibri" panose="020F0502020204030204" pitchFamily="34" charset="0"/>
                      </a:endParaRPr>
                    </a:p>
                  </a:txBody>
                  <a:tcPr marL="6350" marR="6350" marT="6350"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660066"/>
                    </a:solidFill>
                  </a:tcPr>
                </a:tc>
                <a:tc>
                  <a:txBody>
                    <a:bodyPr/>
                    <a:lstStyle/>
                    <a:p>
                      <a:pPr algn="ctr" fontAlgn="b"/>
                      <a:r>
                        <a:rPr lang="en-GB" sz="700" b="1" i="0" u="none" strike="noStrike" dirty="0" smtClean="0">
                          <a:solidFill>
                            <a:schemeClr val="bg1"/>
                          </a:solidFill>
                          <a:effectLst/>
                          <a:latin typeface="Calibri" panose="020F0502020204030204" pitchFamily="34" charset="0"/>
                        </a:rPr>
                        <a:t>26-Aug</a:t>
                      </a:r>
                      <a:endParaRPr lang="en-GB" sz="700" b="1" i="0" u="none" strike="noStrike" dirty="0">
                        <a:solidFill>
                          <a:schemeClr val="bg1"/>
                        </a:solidFill>
                        <a:effectLst/>
                        <a:latin typeface="Calibri" panose="020F0502020204030204" pitchFamily="34" charset="0"/>
                      </a:endParaRPr>
                    </a:p>
                  </a:txBody>
                  <a:tcPr marL="6350" marR="6350" marT="6350"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660066"/>
                    </a:solidFill>
                  </a:tcPr>
                </a:tc>
                <a:tc>
                  <a:txBody>
                    <a:bodyPr/>
                    <a:lstStyle/>
                    <a:p>
                      <a:pPr algn="ctr" fontAlgn="b"/>
                      <a:r>
                        <a:rPr lang="en-GB" sz="700" b="0" i="0" u="none" strike="noStrike" dirty="0" smtClean="0">
                          <a:solidFill>
                            <a:schemeClr val="bg1"/>
                          </a:solidFill>
                          <a:effectLst/>
                          <a:latin typeface="Calibri" panose="020F0502020204030204" pitchFamily="34" charset="0"/>
                        </a:rPr>
                        <a:t>27-Aug</a:t>
                      </a:r>
                      <a:endParaRPr lang="en-GB" sz="700" b="0" i="0" u="none" strike="noStrike" dirty="0">
                        <a:solidFill>
                          <a:schemeClr val="bg1"/>
                        </a:solidFill>
                        <a:effectLst/>
                        <a:latin typeface="Calibri" panose="020F0502020204030204" pitchFamily="34" charset="0"/>
                      </a:endParaRPr>
                    </a:p>
                  </a:txBody>
                  <a:tcPr marL="6350" marR="6350" marT="6350"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660066"/>
                    </a:solidFill>
                  </a:tcPr>
                </a:tc>
                <a:tc>
                  <a:txBody>
                    <a:bodyPr/>
                    <a:lstStyle/>
                    <a:p>
                      <a:pPr algn="ctr" fontAlgn="b"/>
                      <a:r>
                        <a:rPr lang="en-GB" sz="700" b="0" i="0" u="none" strike="noStrike" dirty="0" smtClean="0">
                          <a:solidFill>
                            <a:schemeClr val="bg1"/>
                          </a:solidFill>
                          <a:effectLst/>
                          <a:latin typeface="Calibri" panose="020F0502020204030204" pitchFamily="34" charset="0"/>
                        </a:rPr>
                        <a:t>28-Aug</a:t>
                      </a:r>
                      <a:endParaRPr lang="en-GB" sz="700" b="0" i="0" u="none" strike="noStrike" dirty="0">
                        <a:solidFill>
                          <a:schemeClr val="bg1"/>
                        </a:solidFill>
                        <a:effectLst/>
                        <a:latin typeface="Calibri" panose="020F0502020204030204" pitchFamily="34" charset="0"/>
                      </a:endParaRPr>
                    </a:p>
                  </a:txBody>
                  <a:tcPr marL="6350" marR="6350" marT="6350"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660066"/>
                    </a:solidFill>
                  </a:tcPr>
                </a:tc>
                <a:tc>
                  <a:txBody>
                    <a:bodyPr/>
                    <a:lstStyle/>
                    <a:p>
                      <a:pPr algn="ctr" fontAlgn="b"/>
                      <a:r>
                        <a:rPr lang="en-GB" sz="700" b="0" i="0" u="none" strike="noStrike" dirty="0" smtClean="0">
                          <a:solidFill>
                            <a:schemeClr val="bg1"/>
                          </a:solidFill>
                          <a:effectLst/>
                          <a:latin typeface="Calibri" panose="020F0502020204030204" pitchFamily="34" charset="0"/>
                        </a:rPr>
                        <a:t>29-Aug</a:t>
                      </a:r>
                      <a:endParaRPr lang="en-GB" sz="700" b="0" i="0" u="none" strike="noStrike" dirty="0">
                        <a:solidFill>
                          <a:schemeClr val="bg1"/>
                        </a:solidFill>
                        <a:effectLst/>
                        <a:latin typeface="Calibri" panose="020F0502020204030204" pitchFamily="34" charset="0"/>
                      </a:endParaRPr>
                    </a:p>
                  </a:txBody>
                  <a:tcPr marL="6350" marR="6350" marT="6350"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660066"/>
                    </a:solidFill>
                  </a:tcPr>
                </a:tc>
                <a:tc>
                  <a:txBody>
                    <a:bodyPr/>
                    <a:lstStyle/>
                    <a:p>
                      <a:pPr algn="ctr" fontAlgn="b"/>
                      <a:r>
                        <a:rPr lang="en-GB" sz="700" b="0" i="0" u="none" strike="noStrike" dirty="0" smtClean="0">
                          <a:solidFill>
                            <a:schemeClr val="bg1"/>
                          </a:solidFill>
                          <a:effectLst/>
                          <a:latin typeface="Calibri" panose="020F0502020204030204" pitchFamily="34" charset="0"/>
                        </a:rPr>
                        <a:t>30-Aug</a:t>
                      </a:r>
                      <a:endParaRPr lang="en-GB" sz="700" b="0" i="0" u="none" strike="noStrike" dirty="0">
                        <a:solidFill>
                          <a:schemeClr val="bg1"/>
                        </a:solidFill>
                        <a:effectLst/>
                        <a:latin typeface="Calibri" panose="020F0502020204030204" pitchFamily="34" charset="0"/>
                      </a:endParaRPr>
                    </a:p>
                  </a:txBody>
                  <a:tcPr marL="3916" marR="3916" marT="3916"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solidFill>
                      <a:srgbClr val="660066"/>
                    </a:solidFill>
                  </a:tcPr>
                </a:tc>
                <a:tc>
                  <a:txBody>
                    <a:bodyPr/>
                    <a:lstStyle/>
                    <a:p>
                      <a:pPr algn="ctr" fontAlgn="b"/>
                      <a:r>
                        <a:rPr lang="en-GB" sz="700" b="0" i="0" u="none" strike="noStrike" dirty="0" smtClean="0">
                          <a:solidFill>
                            <a:schemeClr val="bg1"/>
                          </a:solidFill>
                          <a:effectLst/>
                          <a:latin typeface="Calibri" panose="020F0502020204030204" pitchFamily="34" charset="0"/>
                        </a:rPr>
                        <a:t>31-Aug</a:t>
                      </a:r>
                      <a:endParaRPr lang="en-GB" sz="700" b="0" i="0" u="none" strike="noStrike" dirty="0">
                        <a:solidFill>
                          <a:schemeClr val="bg1"/>
                        </a:solidFill>
                        <a:effectLst/>
                        <a:latin typeface="Calibri" panose="020F0502020204030204" pitchFamily="34" charset="0"/>
                      </a:endParaRPr>
                    </a:p>
                  </a:txBody>
                  <a:tcPr marL="3916" marR="3916" marT="3916"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solidFill>
                      <a:srgbClr val="660066"/>
                    </a:solidFill>
                  </a:tcPr>
                </a:tc>
              </a:tr>
              <a:tr h="145185">
                <a:tc>
                  <a:txBody>
                    <a:bodyPr/>
                    <a:lstStyle/>
                    <a:p>
                      <a:pPr algn="ctr" fontAlgn="ctr"/>
                      <a:r>
                        <a:rPr lang="en-GB" sz="700" b="1" i="0" u="none" strike="noStrike" dirty="0">
                          <a:solidFill>
                            <a:srgbClr val="FFFFFF"/>
                          </a:solidFill>
                          <a:effectLst/>
                          <a:latin typeface="Calibri" panose="020F0502020204030204" pitchFamily="34" charset="0"/>
                        </a:rPr>
                        <a:t>2020 101 </a:t>
                      </a:r>
                      <a:r>
                        <a:rPr lang="en-GB" sz="700" b="1" i="0" u="none" strike="noStrike" dirty="0" err="1">
                          <a:solidFill>
                            <a:srgbClr val="FFFFFF"/>
                          </a:solidFill>
                          <a:effectLst/>
                          <a:latin typeface="Calibri" panose="020F0502020204030204" pitchFamily="34" charset="0"/>
                        </a:rPr>
                        <a:t>Ans</a:t>
                      </a:r>
                      <a:endParaRPr lang="en-GB" sz="700" b="1" i="0" u="none" strike="noStrike" dirty="0">
                        <a:solidFill>
                          <a:srgbClr val="FFFFFF"/>
                        </a:solidFill>
                        <a:effectLst/>
                        <a:latin typeface="Calibri" panose="020F0502020204030204" pitchFamily="34" charset="0"/>
                      </a:endParaRPr>
                    </a:p>
                  </a:txBody>
                  <a:tcPr marL="3916" marR="3916" marT="3916"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solidFill>
                      <a:srgbClr val="660066"/>
                    </a:solidFill>
                  </a:tcPr>
                </a:tc>
                <a:tc>
                  <a:txBody>
                    <a:bodyPr/>
                    <a:lstStyle/>
                    <a:p>
                      <a:pPr algn="ctr" fontAlgn="ctr"/>
                      <a:r>
                        <a:rPr lang="en-GB" sz="700" b="0" i="0" u="none" strike="noStrike">
                          <a:solidFill>
                            <a:srgbClr val="000000"/>
                          </a:solidFill>
                          <a:effectLst/>
                          <a:latin typeface="Calibri" panose="020F0502020204030204" pitchFamily="34" charset="0"/>
                        </a:rPr>
                        <a:t>2725</a:t>
                      </a:r>
                    </a:p>
                  </a:txBody>
                  <a:tcPr marL="6350" marR="6350" marT="6350"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3005</a:t>
                      </a:r>
                    </a:p>
                  </a:txBody>
                  <a:tcPr marL="6350" marR="6350" marT="6350"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3778</a:t>
                      </a:r>
                    </a:p>
                  </a:txBody>
                  <a:tcPr marL="6350" marR="6350" marT="6350"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3637</a:t>
                      </a:r>
                    </a:p>
                  </a:txBody>
                  <a:tcPr marL="6350" marR="6350" marT="6350"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4217</a:t>
                      </a:r>
                    </a:p>
                  </a:txBody>
                  <a:tcPr marL="6350" marR="6350" marT="6350"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tcPr>
                </a:tc>
                <a:tc>
                  <a:txBody>
                    <a:bodyPr/>
                    <a:lstStyle/>
                    <a:p>
                      <a:pPr algn="ctr" fontAlgn="b"/>
                      <a:r>
                        <a:rPr lang="en-GB" sz="700" b="0" i="0" u="none" strike="noStrike" dirty="0">
                          <a:solidFill>
                            <a:srgbClr val="000000"/>
                          </a:solidFill>
                          <a:effectLst/>
                          <a:latin typeface="Calibri" panose="020F0502020204030204" pitchFamily="34" charset="0"/>
                        </a:rPr>
                        <a:t>3821</a:t>
                      </a:r>
                    </a:p>
                  </a:txBody>
                  <a:tcPr marL="6350" marR="6350" marT="6350"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700" b="0" i="0" u="none" strike="noStrike">
                          <a:solidFill>
                            <a:srgbClr val="000000"/>
                          </a:solidFill>
                          <a:effectLst/>
                          <a:latin typeface="Calibri" panose="020F0502020204030204" pitchFamily="34" charset="0"/>
                        </a:rPr>
                        <a:t>3560</a:t>
                      </a:r>
                    </a:p>
                  </a:txBody>
                  <a:tcPr marL="6350" marR="6350" marT="6350"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700" b="0" i="0" u="none" strike="noStrike">
                          <a:solidFill>
                            <a:srgbClr val="000000"/>
                          </a:solidFill>
                          <a:effectLst/>
                          <a:latin typeface="Calibri" panose="020F0502020204030204" pitchFamily="34" charset="0"/>
                        </a:rPr>
                        <a:t>3656</a:t>
                      </a:r>
                    </a:p>
                  </a:txBody>
                  <a:tcPr marL="6350" marR="6350" marT="6350"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700" b="0" i="0" u="none" strike="noStrike" dirty="0">
                          <a:solidFill>
                            <a:srgbClr val="000000"/>
                          </a:solidFill>
                          <a:effectLst/>
                          <a:latin typeface="Calibri" panose="020F0502020204030204" pitchFamily="34" charset="0"/>
                        </a:rPr>
                        <a:t>3432</a:t>
                      </a:r>
                    </a:p>
                  </a:txBody>
                  <a:tcPr marL="6350" marR="6350" marT="6350"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700" b="0" i="0" u="none" strike="noStrike">
                          <a:solidFill>
                            <a:srgbClr val="000000"/>
                          </a:solidFill>
                          <a:effectLst/>
                          <a:latin typeface="Calibri" panose="020F0502020204030204" pitchFamily="34" charset="0"/>
                        </a:rPr>
                        <a:t>4204</a:t>
                      </a:r>
                    </a:p>
                  </a:txBody>
                  <a:tcPr marL="6350" marR="6350" marT="6350"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700" b="0" i="0" u="none" strike="noStrike">
                          <a:solidFill>
                            <a:srgbClr val="000000"/>
                          </a:solidFill>
                          <a:effectLst/>
                          <a:latin typeface="Calibri" panose="020F0502020204030204" pitchFamily="34" charset="0"/>
                        </a:rPr>
                        <a:t>4202</a:t>
                      </a:r>
                    </a:p>
                  </a:txBody>
                  <a:tcPr marL="6350" marR="6350" marT="6350"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700" b="0" i="0" u="none" strike="noStrike">
                          <a:solidFill>
                            <a:srgbClr val="000000"/>
                          </a:solidFill>
                          <a:effectLst/>
                          <a:latin typeface="Calibri" panose="020F0502020204030204" pitchFamily="34" charset="0"/>
                        </a:rPr>
                        <a:t>4428</a:t>
                      </a:r>
                    </a:p>
                  </a:txBody>
                  <a:tcPr marL="6350" marR="6350" marT="6350"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700" b="0" i="0" u="none" strike="noStrike" dirty="0">
                          <a:solidFill>
                            <a:srgbClr val="000000"/>
                          </a:solidFill>
                          <a:effectLst/>
                          <a:latin typeface="Calibri" panose="020F0502020204030204" pitchFamily="34" charset="0"/>
                        </a:rPr>
                        <a:t>3640</a:t>
                      </a:r>
                    </a:p>
                  </a:txBody>
                  <a:tcPr marL="6350" marR="6350" marT="6350"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700" b="0" i="0" u="none" strike="noStrike" dirty="0">
                          <a:solidFill>
                            <a:srgbClr val="000000"/>
                          </a:solidFill>
                          <a:effectLst/>
                          <a:latin typeface="Calibri" panose="020F0502020204030204" pitchFamily="34" charset="0"/>
                        </a:rPr>
                        <a:t>3996</a:t>
                      </a:r>
                    </a:p>
                  </a:txBody>
                  <a:tcPr marL="6350" marR="6350" marT="6350"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700" b="0" i="0" u="none" strike="noStrike" dirty="0">
                          <a:solidFill>
                            <a:srgbClr val="000000"/>
                          </a:solidFill>
                          <a:effectLst/>
                          <a:latin typeface="Calibri" panose="020F0502020204030204" pitchFamily="34" charset="0"/>
                        </a:rPr>
                        <a:t>3944</a:t>
                      </a:r>
                    </a:p>
                  </a:txBody>
                  <a:tcPr marL="6350" marR="6350" marT="6350"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700" b="0" i="0" u="none" strike="noStrike" dirty="0">
                          <a:solidFill>
                            <a:srgbClr val="000000"/>
                          </a:solidFill>
                          <a:effectLst/>
                          <a:latin typeface="Calibri" panose="020F0502020204030204" pitchFamily="34" charset="0"/>
                        </a:rPr>
                        <a:t>3508</a:t>
                      </a:r>
                    </a:p>
                  </a:txBody>
                  <a:tcPr marL="6350" marR="6350" marT="6350"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700" b="0" i="0" u="none" strike="noStrike" dirty="0">
                          <a:solidFill>
                            <a:srgbClr val="000000"/>
                          </a:solidFill>
                          <a:effectLst/>
                          <a:latin typeface="Calibri" panose="020F0502020204030204" pitchFamily="34" charset="0"/>
                        </a:rPr>
                        <a:t>4231</a:t>
                      </a:r>
                    </a:p>
                  </a:txBody>
                  <a:tcPr marL="6350" marR="6350" marT="6350"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700" b="0" i="0" u="none" strike="noStrike" dirty="0">
                          <a:solidFill>
                            <a:srgbClr val="000000"/>
                          </a:solidFill>
                          <a:effectLst/>
                          <a:latin typeface="Calibri" panose="020F0502020204030204" pitchFamily="34" charset="0"/>
                        </a:rPr>
                        <a:t>3921</a:t>
                      </a:r>
                    </a:p>
                  </a:txBody>
                  <a:tcPr marL="6350" marR="6350" marT="6350"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700" b="0" i="0" u="none" strike="noStrike">
                          <a:solidFill>
                            <a:srgbClr val="000000"/>
                          </a:solidFill>
                          <a:effectLst/>
                          <a:latin typeface="Calibri" panose="020F0502020204030204" pitchFamily="34" charset="0"/>
                        </a:rPr>
                        <a:t>3729</a:t>
                      </a:r>
                    </a:p>
                  </a:txBody>
                  <a:tcPr marL="6350" marR="6350" marT="6350"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700" b="0" i="0" u="none" strike="noStrike" dirty="0">
                          <a:solidFill>
                            <a:srgbClr val="000000"/>
                          </a:solidFill>
                          <a:effectLst/>
                          <a:latin typeface="Calibri" panose="020F0502020204030204" pitchFamily="34" charset="0"/>
                        </a:rPr>
                        <a:t>4074</a:t>
                      </a:r>
                    </a:p>
                  </a:txBody>
                  <a:tcPr marL="7620" marR="7620" marT="7620"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700" b="0" i="0" u="none" strike="noStrike">
                          <a:solidFill>
                            <a:srgbClr val="000000"/>
                          </a:solidFill>
                          <a:effectLst/>
                          <a:latin typeface="Calibri" panose="020F0502020204030204" pitchFamily="34" charset="0"/>
                        </a:rPr>
                        <a:t>4242</a:t>
                      </a:r>
                    </a:p>
                  </a:txBody>
                  <a:tcPr marL="7620" marR="7620" marT="7620"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700" b="0" i="0" u="none" strike="noStrike">
                          <a:solidFill>
                            <a:srgbClr val="000000"/>
                          </a:solidFill>
                          <a:effectLst/>
                          <a:latin typeface="Calibri" panose="020F0502020204030204" pitchFamily="34" charset="0"/>
                        </a:rPr>
                        <a:t>3524</a:t>
                      </a:r>
                    </a:p>
                  </a:txBody>
                  <a:tcPr marL="7620" marR="7620" marT="7620"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700" b="0" i="0" u="none" strike="noStrike">
                          <a:solidFill>
                            <a:srgbClr val="000000"/>
                          </a:solidFill>
                          <a:effectLst/>
                          <a:latin typeface="Calibri" panose="020F0502020204030204" pitchFamily="34" charset="0"/>
                        </a:rPr>
                        <a:t>3210</a:t>
                      </a:r>
                    </a:p>
                  </a:txBody>
                  <a:tcPr marL="7620" marR="7620" marT="7620"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700" b="0" i="0" u="none" strike="noStrike">
                          <a:solidFill>
                            <a:srgbClr val="000000"/>
                          </a:solidFill>
                          <a:effectLst/>
                          <a:latin typeface="Calibri" panose="020F0502020204030204" pitchFamily="34" charset="0"/>
                        </a:rPr>
                        <a:t>4130</a:t>
                      </a:r>
                    </a:p>
                  </a:txBody>
                  <a:tcPr marL="7620" marR="7620" marT="7620"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700" b="0" i="0" u="none" strike="noStrike">
                          <a:solidFill>
                            <a:srgbClr val="000000"/>
                          </a:solidFill>
                          <a:effectLst/>
                          <a:latin typeface="Calibri" panose="020F0502020204030204" pitchFamily="34" charset="0"/>
                        </a:rPr>
                        <a:t>4005</a:t>
                      </a:r>
                    </a:p>
                  </a:txBody>
                  <a:tcPr marL="7620" marR="7620" marT="7620"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700" b="0" i="0" u="none" strike="noStrike" dirty="0">
                          <a:solidFill>
                            <a:srgbClr val="000000"/>
                          </a:solidFill>
                          <a:effectLst/>
                          <a:latin typeface="Calibri" panose="020F0502020204030204" pitchFamily="34" charset="0"/>
                        </a:rPr>
                        <a:t>3461</a:t>
                      </a:r>
                    </a:p>
                  </a:txBody>
                  <a:tcPr marL="7620" marR="7620" marT="7620"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700" b="0" i="0" u="none" strike="noStrike">
                          <a:solidFill>
                            <a:srgbClr val="000000"/>
                          </a:solidFill>
                          <a:effectLst/>
                          <a:latin typeface="Calibri" panose="020F0502020204030204" pitchFamily="34" charset="0"/>
                        </a:rPr>
                        <a:t>4384</a:t>
                      </a:r>
                    </a:p>
                  </a:txBody>
                  <a:tcPr marL="7620" marR="7620" marT="7620"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700" b="0" i="0" u="none" strike="noStrike">
                          <a:solidFill>
                            <a:srgbClr val="000000"/>
                          </a:solidFill>
                          <a:effectLst/>
                          <a:latin typeface="Calibri" panose="020F0502020204030204" pitchFamily="34" charset="0"/>
                        </a:rPr>
                        <a:t>3658</a:t>
                      </a:r>
                    </a:p>
                  </a:txBody>
                  <a:tcPr marL="7620" marR="7620" marT="7620"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700" b="0" i="0" u="none" strike="noStrike">
                          <a:solidFill>
                            <a:srgbClr val="000000"/>
                          </a:solidFill>
                          <a:effectLst/>
                          <a:latin typeface="Calibri" panose="020F0502020204030204" pitchFamily="34" charset="0"/>
                        </a:rPr>
                        <a:t>4309</a:t>
                      </a:r>
                    </a:p>
                  </a:txBody>
                  <a:tcPr marL="7620" marR="7620" marT="7620"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700" b="0" i="0" u="none" strike="noStrike">
                          <a:solidFill>
                            <a:srgbClr val="000000"/>
                          </a:solidFill>
                          <a:effectLst/>
                          <a:latin typeface="Calibri" panose="020F0502020204030204" pitchFamily="34" charset="0"/>
                        </a:rPr>
                        <a:t>3788</a:t>
                      </a:r>
                    </a:p>
                  </a:txBody>
                  <a:tcPr marL="7620" marR="7620" marT="7620"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3760</a:t>
                      </a:r>
                    </a:p>
                  </a:txBody>
                  <a:tcPr marL="7620" marR="7620" marT="7620"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tcPr>
                </a:tc>
              </a:tr>
              <a:tr h="145185">
                <a:tc>
                  <a:txBody>
                    <a:bodyPr/>
                    <a:lstStyle/>
                    <a:p>
                      <a:pPr algn="ctr" fontAlgn="ctr"/>
                      <a:r>
                        <a:rPr lang="en-GB" sz="700" b="1" i="0" u="none" strike="noStrike" dirty="0">
                          <a:solidFill>
                            <a:srgbClr val="FFFFFF"/>
                          </a:solidFill>
                          <a:effectLst/>
                          <a:latin typeface="Calibri" panose="020F0502020204030204" pitchFamily="34" charset="0"/>
                        </a:rPr>
                        <a:t>2020 999 </a:t>
                      </a:r>
                      <a:r>
                        <a:rPr lang="en-GB" sz="700" b="1" i="0" u="none" strike="noStrike" dirty="0" err="1">
                          <a:solidFill>
                            <a:srgbClr val="FFFFFF"/>
                          </a:solidFill>
                          <a:effectLst/>
                          <a:latin typeface="Calibri" panose="020F0502020204030204" pitchFamily="34" charset="0"/>
                        </a:rPr>
                        <a:t>Ans</a:t>
                      </a:r>
                      <a:endParaRPr lang="en-GB" sz="700" b="1" i="0" u="none" strike="noStrike" dirty="0">
                        <a:solidFill>
                          <a:srgbClr val="FFFFFF"/>
                        </a:solidFill>
                        <a:effectLst/>
                        <a:latin typeface="Calibri" panose="020F0502020204030204" pitchFamily="34" charset="0"/>
                      </a:endParaRPr>
                    </a:p>
                  </a:txBody>
                  <a:tcPr marL="3916" marR="3916" marT="3916"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solidFill>
                      <a:srgbClr val="660066"/>
                    </a:solidFill>
                  </a:tcPr>
                </a:tc>
                <a:tc>
                  <a:txBody>
                    <a:bodyPr/>
                    <a:lstStyle/>
                    <a:p>
                      <a:pPr algn="ctr" fontAlgn="ctr"/>
                      <a:r>
                        <a:rPr lang="en-GB" sz="700" b="0" i="0" u="none" strike="noStrike">
                          <a:solidFill>
                            <a:srgbClr val="000000"/>
                          </a:solidFill>
                          <a:effectLst/>
                          <a:latin typeface="Calibri" panose="020F0502020204030204" pitchFamily="34" charset="0"/>
                        </a:rPr>
                        <a:t>3060</a:t>
                      </a:r>
                    </a:p>
                  </a:txBody>
                  <a:tcPr marL="6350" marR="6350" marT="6350"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2447</a:t>
                      </a:r>
                    </a:p>
                  </a:txBody>
                  <a:tcPr marL="6350" marR="6350" marT="6350"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1922</a:t>
                      </a:r>
                    </a:p>
                  </a:txBody>
                  <a:tcPr marL="6350" marR="6350" marT="6350"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Calibri" panose="020F0502020204030204" pitchFamily="34" charset="0"/>
                        </a:rPr>
                        <a:t>1722</a:t>
                      </a:r>
                    </a:p>
                  </a:txBody>
                  <a:tcPr marL="6350" marR="6350" marT="6350"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1516</a:t>
                      </a:r>
                    </a:p>
                  </a:txBody>
                  <a:tcPr marL="6350" marR="6350" marT="6350"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2002</a:t>
                      </a:r>
                    </a:p>
                  </a:txBody>
                  <a:tcPr marL="6350" marR="6350" marT="6350"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700" b="0" i="0" u="none" strike="noStrike">
                          <a:solidFill>
                            <a:srgbClr val="000000"/>
                          </a:solidFill>
                          <a:effectLst/>
                          <a:latin typeface="Calibri" panose="020F0502020204030204" pitchFamily="34" charset="0"/>
                        </a:rPr>
                        <a:t>2423</a:t>
                      </a:r>
                    </a:p>
                  </a:txBody>
                  <a:tcPr marL="6350" marR="6350" marT="6350"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700" b="0" i="0" u="none" strike="noStrike">
                          <a:solidFill>
                            <a:srgbClr val="000000"/>
                          </a:solidFill>
                          <a:effectLst/>
                          <a:latin typeface="Calibri" panose="020F0502020204030204" pitchFamily="34" charset="0"/>
                        </a:rPr>
                        <a:t>2862</a:t>
                      </a:r>
                    </a:p>
                  </a:txBody>
                  <a:tcPr marL="6350" marR="6350" marT="6350"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700" b="0" i="0" u="none" strike="noStrike">
                          <a:solidFill>
                            <a:srgbClr val="000000"/>
                          </a:solidFill>
                          <a:effectLst/>
                          <a:latin typeface="Calibri" panose="020F0502020204030204" pitchFamily="34" charset="0"/>
                        </a:rPr>
                        <a:t>2641</a:t>
                      </a:r>
                    </a:p>
                  </a:txBody>
                  <a:tcPr marL="6350" marR="6350" marT="6350"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700" b="0" i="0" u="none" strike="noStrike">
                          <a:solidFill>
                            <a:srgbClr val="000000"/>
                          </a:solidFill>
                          <a:effectLst/>
                          <a:latin typeface="Calibri" panose="020F0502020204030204" pitchFamily="34" charset="0"/>
                        </a:rPr>
                        <a:t>1894</a:t>
                      </a:r>
                    </a:p>
                  </a:txBody>
                  <a:tcPr marL="6350" marR="6350" marT="6350"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700" b="0" i="0" u="none" strike="noStrike">
                          <a:solidFill>
                            <a:srgbClr val="000000"/>
                          </a:solidFill>
                          <a:effectLst/>
                          <a:latin typeface="Calibri" panose="020F0502020204030204" pitchFamily="34" charset="0"/>
                        </a:rPr>
                        <a:t>1899</a:t>
                      </a:r>
                    </a:p>
                  </a:txBody>
                  <a:tcPr marL="6350" marR="6350" marT="6350"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700" b="0" i="0" u="none" strike="noStrike" dirty="0">
                          <a:solidFill>
                            <a:srgbClr val="000000"/>
                          </a:solidFill>
                          <a:effectLst/>
                          <a:latin typeface="Calibri" panose="020F0502020204030204" pitchFamily="34" charset="0"/>
                        </a:rPr>
                        <a:t>2361</a:t>
                      </a:r>
                    </a:p>
                  </a:txBody>
                  <a:tcPr marL="6350" marR="6350" marT="6350"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700" b="0" i="0" u="none" strike="noStrike">
                          <a:solidFill>
                            <a:srgbClr val="000000"/>
                          </a:solidFill>
                          <a:effectLst/>
                          <a:latin typeface="Calibri" panose="020F0502020204030204" pitchFamily="34" charset="0"/>
                        </a:rPr>
                        <a:t>2280</a:t>
                      </a:r>
                    </a:p>
                  </a:txBody>
                  <a:tcPr marL="6350" marR="6350" marT="6350"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700" b="0" i="0" u="none" strike="noStrike">
                          <a:solidFill>
                            <a:srgbClr val="000000"/>
                          </a:solidFill>
                          <a:effectLst/>
                          <a:latin typeface="Calibri" panose="020F0502020204030204" pitchFamily="34" charset="0"/>
                        </a:rPr>
                        <a:t>2491</a:t>
                      </a:r>
                    </a:p>
                  </a:txBody>
                  <a:tcPr marL="6350" marR="6350" marT="6350"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700" b="0" i="0" u="none" strike="noStrike">
                          <a:solidFill>
                            <a:srgbClr val="000000"/>
                          </a:solidFill>
                          <a:effectLst/>
                          <a:latin typeface="Calibri" panose="020F0502020204030204" pitchFamily="34" charset="0"/>
                        </a:rPr>
                        <a:t>2814</a:t>
                      </a:r>
                    </a:p>
                  </a:txBody>
                  <a:tcPr marL="6350" marR="6350" marT="6350"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700" b="0" i="0" u="none" strike="noStrike">
                          <a:solidFill>
                            <a:srgbClr val="000000"/>
                          </a:solidFill>
                          <a:effectLst/>
                          <a:latin typeface="Calibri" panose="020F0502020204030204" pitchFamily="34" charset="0"/>
                        </a:rPr>
                        <a:t>2233</a:t>
                      </a:r>
                    </a:p>
                  </a:txBody>
                  <a:tcPr marL="6350" marR="6350" marT="6350"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700" b="0" i="0" u="none" strike="noStrike">
                          <a:solidFill>
                            <a:srgbClr val="000000"/>
                          </a:solidFill>
                          <a:effectLst/>
                          <a:latin typeface="Calibri" panose="020F0502020204030204" pitchFamily="34" charset="0"/>
                        </a:rPr>
                        <a:t>1654</a:t>
                      </a:r>
                    </a:p>
                  </a:txBody>
                  <a:tcPr marL="6350" marR="6350" marT="6350"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700" b="0" i="0" u="none" strike="noStrike" dirty="0">
                          <a:solidFill>
                            <a:srgbClr val="000000"/>
                          </a:solidFill>
                          <a:effectLst/>
                          <a:latin typeface="Calibri" panose="020F0502020204030204" pitchFamily="34" charset="0"/>
                        </a:rPr>
                        <a:t>1704</a:t>
                      </a:r>
                    </a:p>
                  </a:txBody>
                  <a:tcPr marL="6350" marR="6350" marT="6350"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700" b="0" i="0" u="none" strike="noStrike" dirty="0">
                          <a:solidFill>
                            <a:srgbClr val="000000"/>
                          </a:solidFill>
                          <a:effectLst/>
                          <a:latin typeface="Calibri" panose="020F0502020204030204" pitchFamily="34" charset="0"/>
                        </a:rPr>
                        <a:t>1903</a:t>
                      </a:r>
                    </a:p>
                  </a:txBody>
                  <a:tcPr marL="6350" marR="6350" marT="6350"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700" b="0" i="0" u="none" strike="noStrike">
                          <a:solidFill>
                            <a:srgbClr val="000000"/>
                          </a:solidFill>
                          <a:effectLst/>
                          <a:latin typeface="Calibri" panose="020F0502020204030204" pitchFamily="34" charset="0"/>
                        </a:rPr>
                        <a:t>1737</a:t>
                      </a:r>
                    </a:p>
                  </a:txBody>
                  <a:tcPr marL="7620" marR="7620" marT="7620"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700" b="0" i="0" u="none" strike="noStrike">
                          <a:solidFill>
                            <a:srgbClr val="000000"/>
                          </a:solidFill>
                          <a:effectLst/>
                          <a:latin typeface="Calibri" panose="020F0502020204030204" pitchFamily="34" charset="0"/>
                        </a:rPr>
                        <a:t>1959</a:t>
                      </a:r>
                    </a:p>
                  </a:txBody>
                  <a:tcPr marL="7620" marR="7620" marT="7620"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700" b="0" i="0" u="none" strike="noStrike" dirty="0">
                          <a:solidFill>
                            <a:srgbClr val="000000"/>
                          </a:solidFill>
                          <a:effectLst/>
                          <a:latin typeface="Calibri" panose="020F0502020204030204" pitchFamily="34" charset="0"/>
                        </a:rPr>
                        <a:t>2612</a:t>
                      </a:r>
                    </a:p>
                  </a:txBody>
                  <a:tcPr marL="7620" marR="7620" marT="7620"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700" b="0" i="0" u="none" strike="noStrike">
                          <a:solidFill>
                            <a:srgbClr val="000000"/>
                          </a:solidFill>
                          <a:effectLst/>
                          <a:latin typeface="Calibri" panose="020F0502020204030204" pitchFamily="34" charset="0"/>
                        </a:rPr>
                        <a:t>2151</a:t>
                      </a:r>
                    </a:p>
                  </a:txBody>
                  <a:tcPr marL="7620" marR="7620" marT="7620"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700" b="0" i="0" u="none" strike="noStrike">
                          <a:solidFill>
                            <a:srgbClr val="000000"/>
                          </a:solidFill>
                          <a:effectLst/>
                          <a:latin typeface="Calibri" panose="020F0502020204030204" pitchFamily="34" charset="0"/>
                        </a:rPr>
                        <a:t>1785</a:t>
                      </a:r>
                    </a:p>
                  </a:txBody>
                  <a:tcPr marL="7620" marR="7620" marT="7620"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700" b="0" i="0" u="none" strike="noStrike" dirty="0">
                          <a:solidFill>
                            <a:srgbClr val="000000"/>
                          </a:solidFill>
                          <a:effectLst/>
                          <a:latin typeface="Calibri" panose="020F0502020204030204" pitchFamily="34" charset="0"/>
                        </a:rPr>
                        <a:t>1491</a:t>
                      </a:r>
                    </a:p>
                  </a:txBody>
                  <a:tcPr marL="7620" marR="7620" marT="7620"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700" b="0" i="0" u="none" strike="noStrike" dirty="0">
                          <a:solidFill>
                            <a:srgbClr val="000000"/>
                          </a:solidFill>
                          <a:effectLst/>
                          <a:latin typeface="Calibri" panose="020F0502020204030204" pitchFamily="34" charset="0"/>
                        </a:rPr>
                        <a:t>1484</a:t>
                      </a:r>
                    </a:p>
                  </a:txBody>
                  <a:tcPr marL="7620" marR="7620" marT="7620"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700" b="0" i="0" u="none" strike="noStrike">
                          <a:solidFill>
                            <a:srgbClr val="000000"/>
                          </a:solidFill>
                          <a:effectLst/>
                          <a:latin typeface="Calibri" panose="020F0502020204030204" pitchFamily="34" charset="0"/>
                        </a:rPr>
                        <a:t>1465</a:t>
                      </a:r>
                    </a:p>
                  </a:txBody>
                  <a:tcPr marL="7620" marR="7620" marT="7620"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700" b="0" i="0" u="none" strike="noStrike">
                          <a:solidFill>
                            <a:srgbClr val="000000"/>
                          </a:solidFill>
                          <a:effectLst/>
                          <a:latin typeface="Calibri" panose="020F0502020204030204" pitchFamily="34" charset="0"/>
                        </a:rPr>
                        <a:t>1860</a:t>
                      </a:r>
                    </a:p>
                  </a:txBody>
                  <a:tcPr marL="7620" marR="7620" marT="7620"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700" b="0" i="0" u="none" strike="noStrike">
                          <a:solidFill>
                            <a:srgbClr val="000000"/>
                          </a:solidFill>
                          <a:effectLst/>
                          <a:latin typeface="Calibri" panose="020F0502020204030204" pitchFamily="34" charset="0"/>
                        </a:rPr>
                        <a:t>1662</a:t>
                      </a:r>
                    </a:p>
                  </a:txBody>
                  <a:tcPr marL="7620" marR="7620" marT="7620"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GB" sz="700" b="0" i="0" u="none" strike="noStrike">
                          <a:solidFill>
                            <a:srgbClr val="000000"/>
                          </a:solidFill>
                          <a:effectLst/>
                          <a:latin typeface="Calibri" panose="020F0502020204030204" pitchFamily="34" charset="0"/>
                        </a:rPr>
                        <a:t>1664</a:t>
                      </a:r>
                    </a:p>
                  </a:txBody>
                  <a:tcPr marL="7620" marR="7620" marT="7620"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ctr"/>
                      <a:r>
                        <a:rPr lang="en-GB" sz="700" b="0" i="0" u="none" strike="noStrike" dirty="0">
                          <a:solidFill>
                            <a:srgbClr val="000000"/>
                          </a:solidFill>
                          <a:effectLst/>
                          <a:latin typeface="Calibri" panose="020F0502020204030204" pitchFamily="34" charset="0"/>
                        </a:rPr>
                        <a:t>2429</a:t>
                      </a:r>
                    </a:p>
                  </a:txBody>
                  <a:tcPr marL="7620" marR="7620" marT="7620"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tcPr>
                </a:tc>
              </a:tr>
              <a:tr h="167189">
                <a:tc>
                  <a:txBody>
                    <a:bodyPr/>
                    <a:lstStyle/>
                    <a:p>
                      <a:pPr algn="ctr" fontAlgn="ctr"/>
                      <a:r>
                        <a:rPr lang="en-GB" sz="700" b="1" i="0" u="none" strike="noStrike" dirty="0" smtClean="0">
                          <a:solidFill>
                            <a:srgbClr val="FFFFFF"/>
                          </a:solidFill>
                          <a:effectLst/>
                          <a:latin typeface="Calibri" panose="020F0502020204030204" pitchFamily="34" charset="0"/>
                        </a:rPr>
                        <a:t>September</a:t>
                      </a:r>
                      <a:endParaRPr lang="en-GB" sz="700" b="1" i="0" u="none" strike="noStrike" dirty="0">
                        <a:solidFill>
                          <a:srgbClr val="FFFFFF"/>
                        </a:solidFill>
                        <a:effectLst/>
                        <a:latin typeface="Calibri" panose="020F0502020204030204" pitchFamily="34" charset="0"/>
                      </a:endParaRPr>
                    </a:p>
                  </a:txBody>
                  <a:tcPr marL="3916" marR="3916" marT="3916"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solidFill>
                      <a:srgbClr val="660066"/>
                    </a:solidFill>
                  </a:tcPr>
                </a:tc>
                <a:tc>
                  <a:txBody>
                    <a:bodyPr/>
                    <a:lstStyle/>
                    <a:p>
                      <a:pPr algn="ctr" fontAlgn="ctr"/>
                      <a:r>
                        <a:rPr lang="en-GB" sz="700" b="0" i="0" u="none" strike="noStrike" dirty="0" smtClean="0">
                          <a:solidFill>
                            <a:schemeClr val="bg1"/>
                          </a:solidFill>
                          <a:effectLst/>
                          <a:latin typeface="Calibri" panose="020F0502020204030204" pitchFamily="34" charset="0"/>
                        </a:rPr>
                        <a:t>01-Sep</a:t>
                      </a:r>
                      <a:endParaRPr lang="en-GB" sz="700" b="0" i="0" u="none" strike="noStrike" dirty="0">
                        <a:solidFill>
                          <a:schemeClr val="bg1"/>
                        </a:solidFill>
                        <a:effectLst/>
                        <a:latin typeface="Calibri" panose="020F0502020204030204" pitchFamily="34" charset="0"/>
                      </a:endParaRPr>
                    </a:p>
                  </a:txBody>
                  <a:tcPr marL="6350" marR="6350" marT="6350"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solidFill>
                      <a:srgbClr val="660066"/>
                    </a:solidFill>
                  </a:tcPr>
                </a:tc>
                <a:tc>
                  <a:txBody>
                    <a:bodyPr/>
                    <a:lstStyle/>
                    <a:p>
                      <a:pPr algn="ctr" fontAlgn="ctr"/>
                      <a:r>
                        <a:rPr lang="en-GB" sz="700" b="0" i="0" u="none" strike="noStrike" dirty="0" smtClean="0">
                          <a:solidFill>
                            <a:schemeClr val="bg1"/>
                          </a:solidFill>
                          <a:effectLst/>
                          <a:latin typeface="Calibri" panose="020F0502020204030204" pitchFamily="34" charset="0"/>
                        </a:rPr>
                        <a:t>02-Sep</a:t>
                      </a:r>
                      <a:endParaRPr lang="en-GB" sz="700" b="0" i="0" u="none" strike="noStrike" dirty="0">
                        <a:solidFill>
                          <a:schemeClr val="bg1"/>
                        </a:solidFill>
                        <a:effectLst/>
                        <a:latin typeface="Calibri" panose="020F0502020204030204" pitchFamily="34" charset="0"/>
                      </a:endParaRPr>
                    </a:p>
                  </a:txBody>
                  <a:tcPr marL="6350" marR="6350" marT="6350" marB="0" anchor="ctr">
                    <a:lnL w="6350" cap="flat" cmpd="sng" algn="ctr">
                      <a:solidFill>
                        <a:schemeClr val="bg2">
                          <a:lumMod val="90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solidFill>
                      <a:srgbClr val="660066"/>
                    </a:solidFill>
                  </a:tcPr>
                </a:tc>
                <a:tc>
                  <a:txBody>
                    <a:bodyPr/>
                    <a:lstStyle/>
                    <a:p>
                      <a:pPr algn="ctr" fontAlgn="ctr"/>
                      <a:r>
                        <a:rPr lang="en-GB" sz="700" b="0" i="0" u="none" strike="noStrike" dirty="0" smtClean="0">
                          <a:solidFill>
                            <a:schemeClr val="bg1"/>
                          </a:solidFill>
                          <a:effectLst/>
                          <a:latin typeface="Calibri" panose="020F0502020204030204" pitchFamily="34" charset="0"/>
                        </a:rPr>
                        <a:t>03-Sep</a:t>
                      </a:r>
                      <a:endParaRPr lang="en-GB" sz="700" b="0" i="0" u="none" strike="noStrike" dirty="0">
                        <a:solidFill>
                          <a:schemeClr val="bg1"/>
                        </a:solidFill>
                        <a:effectLst/>
                        <a:latin typeface="Calibri" panose="020F0502020204030204" pitchFamily="34" charset="0"/>
                      </a:endParaRPr>
                    </a:p>
                  </a:txBody>
                  <a:tcPr marL="6350" marR="6350" marT="635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0066"/>
                    </a:solidFill>
                  </a:tcPr>
                </a:tc>
                <a:tc>
                  <a:txBody>
                    <a:bodyPr/>
                    <a:lstStyle/>
                    <a:p>
                      <a:pPr algn="ctr" fontAlgn="ctr"/>
                      <a:r>
                        <a:rPr lang="en-GB" sz="700" b="0" i="0" u="none" strike="noStrike" dirty="0" smtClean="0">
                          <a:solidFill>
                            <a:schemeClr val="bg1"/>
                          </a:solidFill>
                          <a:effectLst/>
                          <a:latin typeface="Calibri" panose="020F0502020204030204" pitchFamily="34" charset="0"/>
                        </a:rPr>
                        <a:t>04-Sep</a:t>
                      </a:r>
                      <a:endParaRPr lang="en-GB" sz="700" b="0" i="0" u="none" strike="noStrike" dirty="0">
                        <a:solidFill>
                          <a:schemeClr val="bg1"/>
                        </a:solidFill>
                        <a:effectLst/>
                        <a:latin typeface="Calibri" panose="020F0502020204030204" pitchFamily="34" charset="0"/>
                      </a:endParaRPr>
                    </a:p>
                  </a:txBody>
                  <a:tcPr marL="6350" marR="6350" marT="635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0066"/>
                    </a:solidFill>
                  </a:tcPr>
                </a:tc>
                <a:tc>
                  <a:txBody>
                    <a:bodyPr/>
                    <a:lstStyle/>
                    <a:p>
                      <a:pPr algn="ctr" fontAlgn="ctr"/>
                      <a:r>
                        <a:rPr lang="en-GB" sz="700" b="0" i="0" u="none" strike="noStrike" dirty="0" smtClean="0">
                          <a:solidFill>
                            <a:schemeClr val="bg1"/>
                          </a:solidFill>
                          <a:effectLst/>
                          <a:latin typeface="Calibri" panose="020F0502020204030204" pitchFamily="34" charset="0"/>
                        </a:rPr>
                        <a:t>05--Sep</a:t>
                      </a:r>
                      <a:endParaRPr lang="en-GB" sz="700" b="0" i="0" u="none" strike="noStrike" dirty="0">
                        <a:solidFill>
                          <a:schemeClr val="bg1"/>
                        </a:solidFill>
                        <a:effectLst/>
                        <a:latin typeface="Calibri" panose="020F0502020204030204" pitchFamily="34" charset="0"/>
                      </a:endParaRPr>
                    </a:p>
                  </a:txBody>
                  <a:tcPr marL="6350" marR="6350" marT="635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0066"/>
                    </a:solidFill>
                  </a:tcPr>
                </a:tc>
                <a:tc>
                  <a:txBody>
                    <a:bodyPr/>
                    <a:lstStyle/>
                    <a:p>
                      <a:pPr algn="ctr" fontAlgn="b"/>
                      <a:r>
                        <a:rPr lang="en-GB" sz="700" b="0" i="0" u="none" strike="noStrike" dirty="0" smtClean="0">
                          <a:solidFill>
                            <a:schemeClr val="bg1"/>
                          </a:solidFill>
                          <a:effectLst/>
                          <a:latin typeface="Calibri" panose="020F0502020204030204" pitchFamily="34" charset="0"/>
                        </a:rPr>
                        <a:t>06-Sep</a:t>
                      </a:r>
                      <a:endParaRPr lang="en-GB" sz="700" b="0" i="0" u="none" strike="noStrike" dirty="0">
                        <a:solidFill>
                          <a:schemeClr val="bg1"/>
                        </a:solidFill>
                        <a:effectLst/>
                        <a:latin typeface="Calibri" panose="020F0502020204030204" pitchFamily="34" charset="0"/>
                      </a:endParaRPr>
                    </a:p>
                  </a:txBody>
                  <a:tcPr marL="6350" marR="6350" marT="635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0066"/>
                    </a:solidFill>
                  </a:tcPr>
                </a:tc>
                <a:tc>
                  <a:txBody>
                    <a:bodyPr/>
                    <a:lstStyle/>
                    <a:p>
                      <a:pPr algn="ctr" fontAlgn="b"/>
                      <a:r>
                        <a:rPr lang="en-GB" sz="700" b="0" i="0" u="none" strike="noStrike" dirty="0" smtClean="0">
                          <a:solidFill>
                            <a:schemeClr val="bg1"/>
                          </a:solidFill>
                          <a:effectLst/>
                          <a:latin typeface="Calibri" panose="020F0502020204030204" pitchFamily="34" charset="0"/>
                        </a:rPr>
                        <a:t>07-Sep</a:t>
                      </a:r>
                      <a:endParaRPr lang="en-GB" sz="700" b="0" i="0" u="none" strike="noStrike" dirty="0">
                        <a:solidFill>
                          <a:schemeClr val="bg1"/>
                        </a:solidFill>
                        <a:effectLst/>
                        <a:latin typeface="Calibri" panose="020F0502020204030204" pitchFamily="34" charset="0"/>
                      </a:endParaRPr>
                    </a:p>
                  </a:txBody>
                  <a:tcPr marL="6350" marR="6350" marT="635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0066"/>
                    </a:solidFill>
                  </a:tcPr>
                </a:tc>
                <a:tc>
                  <a:txBody>
                    <a:bodyPr/>
                    <a:lstStyle/>
                    <a:p>
                      <a:pPr algn="ctr" fontAlgn="b"/>
                      <a:r>
                        <a:rPr lang="en-GB" sz="700" b="0" i="0" u="none" strike="noStrike" dirty="0" smtClean="0">
                          <a:solidFill>
                            <a:schemeClr val="bg1"/>
                          </a:solidFill>
                          <a:effectLst/>
                          <a:latin typeface="Calibri" panose="020F0502020204030204" pitchFamily="34" charset="0"/>
                        </a:rPr>
                        <a:t>08-Sep</a:t>
                      </a:r>
                      <a:endParaRPr lang="en-GB" sz="700" b="0" i="0" u="none" strike="noStrike" dirty="0">
                        <a:solidFill>
                          <a:schemeClr val="bg1"/>
                        </a:solidFill>
                        <a:effectLst/>
                        <a:latin typeface="Calibri" panose="020F0502020204030204" pitchFamily="34" charset="0"/>
                      </a:endParaRPr>
                    </a:p>
                  </a:txBody>
                  <a:tcPr marL="6350" marR="6350" marT="635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0066"/>
                    </a:solidFill>
                  </a:tcPr>
                </a:tc>
                <a:tc>
                  <a:txBody>
                    <a:bodyPr/>
                    <a:lstStyle/>
                    <a:p>
                      <a:pPr algn="ctr" fontAlgn="b"/>
                      <a:r>
                        <a:rPr lang="en-GB" sz="700" b="0" i="0" u="none" strike="noStrike" dirty="0" smtClean="0">
                          <a:solidFill>
                            <a:schemeClr val="bg1"/>
                          </a:solidFill>
                          <a:effectLst/>
                          <a:latin typeface="Calibri" panose="020F0502020204030204" pitchFamily="34" charset="0"/>
                        </a:rPr>
                        <a:t>09-Sep</a:t>
                      </a:r>
                      <a:endParaRPr lang="en-GB" sz="700" b="0" i="0" u="none" strike="noStrike" dirty="0">
                        <a:solidFill>
                          <a:schemeClr val="bg1"/>
                        </a:solidFill>
                        <a:effectLst/>
                        <a:latin typeface="Calibri" panose="020F0502020204030204" pitchFamily="34" charset="0"/>
                      </a:endParaRPr>
                    </a:p>
                  </a:txBody>
                  <a:tcPr marL="6350" marR="6350" marT="635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0066"/>
                    </a:solidFill>
                  </a:tcPr>
                </a:tc>
                <a:tc>
                  <a:txBody>
                    <a:bodyPr/>
                    <a:lstStyle/>
                    <a:p>
                      <a:pPr algn="ctr" fontAlgn="ctr"/>
                      <a:r>
                        <a:rPr lang="en-GB" sz="700" b="0" i="0" u="none" strike="noStrike" dirty="0" smtClean="0">
                          <a:solidFill>
                            <a:schemeClr val="bg1"/>
                          </a:solidFill>
                          <a:effectLst/>
                          <a:latin typeface="Calibri" panose="020F0502020204030204" pitchFamily="34" charset="0"/>
                        </a:rPr>
                        <a:t>10-Sep</a:t>
                      </a:r>
                      <a:endParaRPr lang="en-GB" sz="700" b="0" i="0" u="none" strike="noStrike" dirty="0">
                        <a:solidFill>
                          <a:schemeClr val="bg1"/>
                        </a:solidFill>
                        <a:effectLst/>
                        <a:latin typeface="Calibri" panose="020F0502020204030204" pitchFamily="34" charset="0"/>
                      </a:endParaRPr>
                    </a:p>
                  </a:txBody>
                  <a:tcPr marL="6350" marR="6350" marT="6350" marB="0" anchor="ctr">
                    <a:lnL w="3175" cap="flat" cmpd="sng" algn="ctr">
                      <a:solidFill>
                        <a:schemeClr val="bg1">
                          <a:lumMod val="7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660066"/>
                    </a:solidFill>
                  </a:tcPr>
                </a:tc>
                <a:tc>
                  <a:txBody>
                    <a:bodyPr/>
                    <a:lstStyle/>
                    <a:p>
                      <a:pPr algn="ctr" fontAlgn="ctr"/>
                      <a:r>
                        <a:rPr lang="en-GB" sz="700" b="0" i="0" u="none" strike="noStrike" dirty="0" smtClean="0">
                          <a:solidFill>
                            <a:schemeClr val="bg1"/>
                          </a:solidFill>
                          <a:effectLst/>
                          <a:latin typeface="Calibri" panose="020F0502020204030204" pitchFamily="34" charset="0"/>
                        </a:rPr>
                        <a:t>11-Sep</a:t>
                      </a:r>
                      <a:endParaRPr lang="en-GB" sz="700" b="0" i="0" u="none" strike="noStrike" dirty="0">
                        <a:solidFill>
                          <a:schemeClr val="bg1"/>
                        </a:solidFill>
                        <a:effectLst/>
                        <a:latin typeface="Calibri" panose="020F0502020204030204" pitchFamily="34" charset="0"/>
                      </a:endParaRPr>
                    </a:p>
                  </a:txBody>
                  <a:tcPr marL="6350" marR="6350" marT="635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660066"/>
                    </a:solidFill>
                  </a:tcPr>
                </a:tc>
                <a:tc>
                  <a:txBody>
                    <a:bodyPr/>
                    <a:lstStyle/>
                    <a:p>
                      <a:pPr algn="ctr" fontAlgn="ctr"/>
                      <a:r>
                        <a:rPr lang="en-GB" sz="700" b="0" i="0" u="none" strike="noStrike" dirty="0" smtClean="0">
                          <a:solidFill>
                            <a:schemeClr val="bg1"/>
                          </a:solidFill>
                          <a:effectLst/>
                          <a:latin typeface="Calibri" panose="020F0502020204030204" pitchFamily="34" charset="0"/>
                        </a:rPr>
                        <a:t>12-Sep</a:t>
                      </a:r>
                      <a:endParaRPr lang="en-GB" sz="700" b="0" i="0" u="none" strike="noStrike" dirty="0">
                        <a:solidFill>
                          <a:schemeClr val="bg1"/>
                        </a:solidFill>
                        <a:effectLst/>
                        <a:latin typeface="Calibri" panose="020F0502020204030204" pitchFamily="34" charset="0"/>
                      </a:endParaRPr>
                    </a:p>
                  </a:txBody>
                  <a:tcPr marL="6350" marR="6350" marT="635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660066"/>
                    </a:solidFill>
                  </a:tcPr>
                </a:tc>
                <a:tc>
                  <a:txBody>
                    <a:bodyPr/>
                    <a:lstStyle/>
                    <a:p>
                      <a:pPr algn="ctr" fontAlgn="b"/>
                      <a:r>
                        <a:rPr lang="en-GB" sz="700" b="0" i="0" u="none" strike="noStrike" dirty="0" smtClean="0">
                          <a:solidFill>
                            <a:schemeClr val="bg1"/>
                          </a:solidFill>
                          <a:effectLst/>
                          <a:latin typeface="Calibri" panose="020F0502020204030204" pitchFamily="34" charset="0"/>
                        </a:rPr>
                        <a:t>13-Sep</a:t>
                      </a:r>
                      <a:endParaRPr lang="en-GB" sz="700" b="0" i="0" u="none" strike="noStrike" dirty="0">
                        <a:solidFill>
                          <a:schemeClr val="bg1"/>
                        </a:solidFill>
                        <a:effectLst/>
                        <a:latin typeface="Calibri" panose="020F0502020204030204" pitchFamily="34" charset="0"/>
                      </a:endParaRPr>
                    </a:p>
                  </a:txBody>
                  <a:tcPr marL="6350" marR="6350" marT="635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660066"/>
                    </a:solidFill>
                  </a:tcPr>
                </a:tc>
                <a:tc>
                  <a:txBody>
                    <a:bodyPr/>
                    <a:lstStyle/>
                    <a:p>
                      <a:pPr algn="ctr" fontAlgn="b"/>
                      <a:r>
                        <a:rPr lang="en-GB" sz="700" b="0" i="0" u="none" strike="noStrike" dirty="0" smtClean="0">
                          <a:solidFill>
                            <a:schemeClr val="bg1"/>
                          </a:solidFill>
                          <a:effectLst/>
                          <a:latin typeface="Calibri" panose="020F0502020204030204" pitchFamily="34" charset="0"/>
                        </a:rPr>
                        <a:t>14-Sep</a:t>
                      </a:r>
                      <a:endParaRPr lang="en-GB" sz="700" b="0" i="0" u="none" strike="noStrike" dirty="0">
                        <a:solidFill>
                          <a:schemeClr val="bg1"/>
                        </a:solidFill>
                        <a:effectLst/>
                        <a:latin typeface="Calibri" panose="020F0502020204030204" pitchFamily="34" charset="0"/>
                      </a:endParaRPr>
                    </a:p>
                  </a:txBody>
                  <a:tcPr marL="6350" marR="6350" marT="635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660066"/>
                    </a:solidFill>
                  </a:tcPr>
                </a:tc>
                <a:tc>
                  <a:txBody>
                    <a:bodyPr/>
                    <a:lstStyle/>
                    <a:p>
                      <a:pPr algn="ctr" fontAlgn="b"/>
                      <a:r>
                        <a:rPr lang="en-GB" sz="700" b="0" i="0" u="none" strike="noStrike" dirty="0" smtClean="0">
                          <a:solidFill>
                            <a:schemeClr val="bg1"/>
                          </a:solidFill>
                          <a:effectLst/>
                          <a:latin typeface="Calibri" panose="020F0502020204030204" pitchFamily="34" charset="0"/>
                        </a:rPr>
                        <a:t>15-Sep</a:t>
                      </a:r>
                      <a:endParaRPr lang="en-GB" sz="700" b="0" i="0" u="none" strike="noStrike" dirty="0">
                        <a:solidFill>
                          <a:schemeClr val="bg1"/>
                        </a:solidFill>
                        <a:effectLst/>
                        <a:latin typeface="Calibri" panose="020F0502020204030204" pitchFamily="34" charset="0"/>
                      </a:endParaRPr>
                    </a:p>
                  </a:txBody>
                  <a:tcPr marL="6350" marR="6350" marT="635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660066"/>
                    </a:solidFill>
                  </a:tcPr>
                </a:tc>
                <a:tc>
                  <a:txBody>
                    <a:bodyPr/>
                    <a:lstStyle/>
                    <a:p>
                      <a:pPr algn="ctr" fontAlgn="b"/>
                      <a:r>
                        <a:rPr lang="en-GB" sz="700" b="0" i="0" u="none" strike="noStrike" dirty="0" smtClean="0">
                          <a:solidFill>
                            <a:schemeClr val="bg1"/>
                          </a:solidFill>
                          <a:effectLst/>
                          <a:latin typeface="Calibri" panose="020F0502020204030204" pitchFamily="34" charset="0"/>
                        </a:rPr>
                        <a:t>16-Sep</a:t>
                      </a:r>
                      <a:endParaRPr lang="en-GB" sz="700" b="0" i="0" u="none" strike="noStrike" dirty="0">
                        <a:solidFill>
                          <a:schemeClr val="bg1"/>
                        </a:solidFill>
                        <a:effectLst/>
                        <a:latin typeface="Calibri" panose="020F0502020204030204" pitchFamily="34" charset="0"/>
                      </a:endParaRPr>
                    </a:p>
                  </a:txBody>
                  <a:tcPr marL="6350" marR="6350" marT="635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660066"/>
                    </a:solidFill>
                  </a:tcPr>
                </a:tc>
                <a:tc>
                  <a:txBody>
                    <a:bodyPr/>
                    <a:lstStyle/>
                    <a:p>
                      <a:pPr algn="ctr" fontAlgn="b"/>
                      <a:endParaRPr lang="en-GB" sz="7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bg1">
                          <a:lumMod val="9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700" b="0" i="0" u="none" strike="noStrike" dirty="0">
                        <a:solidFill>
                          <a:srgbClr val="000000"/>
                        </a:solidFill>
                        <a:effectLst/>
                        <a:latin typeface="Calibri" panose="020F0502020204030204" pitchFamily="34" charset="0"/>
                      </a:endParaRP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700" b="0" i="0" u="none" strike="noStrike" dirty="0">
                        <a:solidFill>
                          <a:srgbClr val="000000"/>
                        </a:solidFill>
                        <a:effectLst/>
                        <a:latin typeface="Calibri" panose="020F0502020204030204" pitchFamily="34" charset="0"/>
                      </a:endParaRP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700" b="0" i="0" u="none" strike="noStrike">
                        <a:solidFill>
                          <a:srgbClr val="000000"/>
                        </a:solidFill>
                        <a:effectLst/>
                        <a:latin typeface="Calibri" panose="020F0502020204030204" pitchFamily="34" charset="0"/>
                      </a:endParaRP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700" b="0" i="0" u="none" strike="noStrike">
                        <a:solidFill>
                          <a:srgbClr val="000000"/>
                        </a:solidFill>
                        <a:effectLst/>
                        <a:latin typeface="Calibri" panose="020F0502020204030204" pitchFamily="34" charset="0"/>
                      </a:endParaRP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700" b="0" i="0" u="none" strike="noStrike" dirty="0">
                        <a:solidFill>
                          <a:srgbClr val="000000"/>
                        </a:solidFill>
                        <a:effectLst/>
                        <a:latin typeface="Calibri" panose="020F0502020204030204" pitchFamily="34" charset="0"/>
                      </a:endParaRP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700" b="0" i="0" u="none" strike="noStrike">
                        <a:solidFill>
                          <a:srgbClr val="000000"/>
                        </a:solidFill>
                        <a:effectLst/>
                        <a:latin typeface="Calibri" panose="020F0502020204030204" pitchFamily="34" charset="0"/>
                      </a:endParaRP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700" b="0" i="0" u="none" strike="noStrike" dirty="0">
                        <a:solidFill>
                          <a:srgbClr val="000000"/>
                        </a:solidFill>
                        <a:effectLst/>
                        <a:latin typeface="Calibri" panose="020F0502020204030204" pitchFamily="34" charset="0"/>
                      </a:endParaRP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700" b="0" i="0" u="none" strike="noStrike" dirty="0">
                        <a:solidFill>
                          <a:srgbClr val="000000"/>
                        </a:solidFill>
                        <a:effectLst/>
                        <a:latin typeface="Calibri" panose="020F0502020204030204" pitchFamily="34" charset="0"/>
                      </a:endParaRP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700" b="0" i="0" u="none" strike="noStrike" dirty="0">
                        <a:solidFill>
                          <a:srgbClr val="000000"/>
                        </a:solidFill>
                        <a:effectLst/>
                        <a:latin typeface="Calibri" panose="020F0502020204030204" pitchFamily="34" charset="0"/>
                      </a:endParaRP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700" b="0" i="0" u="none" strike="noStrike" dirty="0">
                        <a:solidFill>
                          <a:srgbClr val="000000"/>
                        </a:solidFill>
                        <a:effectLst/>
                        <a:latin typeface="Calibri" panose="020F0502020204030204" pitchFamily="34" charset="0"/>
                      </a:endParaRP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700" b="0" i="0" u="none" strike="noStrike" dirty="0">
                        <a:solidFill>
                          <a:srgbClr val="000000"/>
                        </a:solidFill>
                        <a:effectLst/>
                        <a:latin typeface="Calibri" panose="020F0502020204030204" pitchFamily="34" charset="0"/>
                      </a:endParaRP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700" b="0" i="0" u="none" strike="noStrike" dirty="0">
                        <a:solidFill>
                          <a:srgbClr val="000000"/>
                        </a:solidFill>
                        <a:effectLst/>
                        <a:latin typeface="Calibri" panose="020F0502020204030204" pitchFamily="34" charset="0"/>
                      </a:endParaRP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GB" sz="700" b="0" i="0" u="none" strike="noStrike" dirty="0">
                        <a:solidFill>
                          <a:srgbClr val="000000"/>
                        </a:solidFill>
                        <a:effectLst/>
                        <a:latin typeface="Calibri" panose="020F0502020204030204" pitchFamily="34" charset="0"/>
                      </a:endParaRPr>
                    </a:p>
                  </a:txBody>
                  <a:tcPr marL="3916" marR="3916" marT="3916"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GB" sz="700" b="0" i="0" u="none" strike="noStrike" dirty="0">
                        <a:solidFill>
                          <a:srgbClr val="000000"/>
                        </a:solidFill>
                        <a:effectLst/>
                        <a:latin typeface="Calibri" panose="020F0502020204030204" pitchFamily="34" charset="0"/>
                      </a:endParaRPr>
                    </a:p>
                  </a:txBody>
                  <a:tcPr marL="3916" marR="3916" marT="3916"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r>
              <a:tr h="145185">
                <a:tc>
                  <a:txBody>
                    <a:bodyPr/>
                    <a:lstStyle/>
                    <a:p>
                      <a:pPr algn="ctr" fontAlgn="ctr"/>
                      <a:r>
                        <a:rPr lang="en-GB" sz="700" b="1" i="0" u="none" strike="noStrike" dirty="0" smtClean="0">
                          <a:solidFill>
                            <a:srgbClr val="FFFFFF"/>
                          </a:solidFill>
                          <a:effectLst/>
                          <a:latin typeface="Calibri" panose="020F0502020204030204" pitchFamily="34" charset="0"/>
                        </a:rPr>
                        <a:t>2020</a:t>
                      </a:r>
                      <a:r>
                        <a:rPr lang="en-GB" sz="700" b="1" i="0" u="none" strike="noStrike" baseline="0" dirty="0" smtClean="0">
                          <a:solidFill>
                            <a:srgbClr val="FFFFFF"/>
                          </a:solidFill>
                          <a:effectLst/>
                          <a:latin typeface="Calibri" panose="020F0502020204030204" pitchFamily="34" charset="0"/>
                        </a:rPr>
                        <a:t> 101 </a:t>
                      </a:r>
                      <a:r>
                        <a:rPr lang="en-GB" sz="700" b="1" i="0" u="none" strike="noStrike" baseline="0" dirty="0" err="1" smtClean="0">
                          <a:solidFill>
                            <a:srgbClr val="FFFFFF"/>
                          </a:solidFill>
                          <a:effectLst/>
                          <a:latin typeface="Calibri" panose="020F0502020204030204" pitchFamily="34" charset="0"/>
                        </a:rPr>
                        <a:t>Ans</a:t>
                      </a:r>
                      <a:endParaRPr lang="en-GB" sz="700" b="1" i="0" u="none" strike="noStrike" dirty="0">
                        <a:solidFill>
                          <a:srgbClr val="FFFFFF"/>
                        </a:solidFill>
                        <a:effectLst/>
                        <a:latin typeface="Calibri" panose="020F0502020204030204" pitchFamily="34" charset="0"/>
                      </a:endParaRPr>
                    </a:p>
                  </a:txBody>
                  <a:tcPr marL="3916" marR="3916" marT="3916"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solidFill>
                      <a:srgbClr val="660066"/>
                    </a:solidFill>
                  </a:tcPr>
                </a:tc>
                <a:tc>
                  <a:txBody>
                    <a:bodyPr/>
                    <a:lstStyle/>
                    <a:p>
                      <a:pPr algn="ctr" fontAlgn="b"/>
                      <a:r>
                        <a:rPr lang="en-GB" sz="700" b="0" i="0" u="none" strike="noStrike" dirty="0">
                          <a:solidFill>
                            <a:srgbClr val="000000"/>
                          </a:solidFill>
                          <a:effectLst/>
                          <a:latin typeface="Calibri" panose="020F0502020204030204" pitchFamily="34" charset="0"/>
                        </a:rPr>
                        <a:t>4117</a:t>
                      </a:r>
                    </a:p>
                  </a:txBody>
                  <a:tcPr marL="7620" marR="7620" marT="7620"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tcPr>
                </a:tc>
                <a:tc>
                  <a:txBody>
                    <a:bodyPr/>
                    <a:lstStyle/>
                    <a:p>
                      <a:pPr algn="ctr" fontAlgn="b"/>
                      <a:r>
                        <a:rPr lang="en-GB" sz="700" b="0" i="0" u="none" strike="noStrike" dirty="0">
                          <a:solidFill>
                            <a:srgbClr val="000000"/>
                          </a:solidFill>
                          <a:effectLst/>
                          <a:latin typeface="Calibri" panose="020F0502020204030204" pitchFamily="34" charset="0"/>
                        </a:rPr>
                        <a:t>3859</a:t>
                      </a:r>
                    </a:p>
                  </a:txBody>
                  <a:tcPr marL="7620" marR="7620" marT="7620" marB="0" anchor="ctr">
                    <a:lnL w="6350" cap="flat" cmpd="sng" algn="ctr">
                      <a:solidFill>
                        <a:schemeClr val="bg2">
                          <a:lumMod val="90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tcPr>
                </a:tc>
                <a:tc>
                  <a:txBody>
                    <a:bodyPr/>
                    <a:lstStyle/>
                    <a:p>
                      <a:pPr algn="ctr" fontAlgn="b"/>
                      <a:r>
                        <a:rPr lang="en-GB" sz="700" b="0" i="0" u="none" strike="noStrike" dirty="0">
                          <a:solidFill>
                            <a:srgbClr val="000000"/>
                          </a:solidFill>
                          <a:effectLst/>
                          <a:latin typeface="Calibri" panose="020F0502020204030204" pitchFamily="34" charset="0"/>
                        </a:rPr>
                        <a:t>3859</a:t>
                      </a:r>
                    </a:p>
                  </a:txBody>
                  <a:tcPr marL="7620" marR="762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700" b="0" i="0" u="none" strike="noStrike" dirty="0">
                          <a:solidFill>
                            <a:srgbClr val="000000"/>
                          </a:solidFill>
                          <a:effectLst/>
                          <a:latin typeface="Calibri" panose="020F0502020204030204" pitchFamily="34" charset="0"/>
                        </a:rPr>
                        <a:t>3763</a:t>
                      </a:r>
                    </a:p>
                  </a:txBody>
                  <a:tcPr marL="7620" marR="762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700" b="0" i="0" u="none" strike="noStrike" dirty="0">
                          <a:solidFill>
                            <a:srgbClr val="000000"/>
                          </a:solidFill>
                          <a:effectLst/>
                          <a:latin typeface="Calibri" panose="020F0502020204030204" pitchFamily="34" charset="0"/>
                        </a:rPr>
                        <a:t>3472</a:t>
                      </a:r>
                    </a:p>
                  </a:txBody>
                  <a:tcPr marL="7620" marR="762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700" b="0" i="0" u="none" strike="noStrike" dirty="0">
                          <a:solidFill>
                            <a:srgbClr val="000000"/>
                          </a:solidFill>
                          <a:effectLst/>
                          <a:latin typeface="Calibri" panose="020F0502020204030204" pitchFamily="34" charset="0"/>
                        </a:rPr>
                        <a:t>2921</a:t>
                      </a:r>
                    </a:p>
                  </a:txBody>
                  <a:tcPr marL="7620" marR="762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700" b="0" i="0" u="none" strike="noStrike" dirty="0">
                          <a:solidFill>
                            <a:srgbClr val="000000"/>
                          </a:solidFill>
                          <a:effectLst/>
                          <a:latin typeface="Calibri" panose="020F0502020204030204" pitchFamily="34" charset="0"/>
                        </a:rPr>
                        <a:t>2879</a:t>
                      </a:r>
                    </a:p>
                  </a:txBody>
                  <a:tcPr marL="7620" marR="762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700" b="0" i="0" u="none" strike="noStrike" dirty="0">
                          <a:solidFill>
                            <a:srgbClr val="000000"/>
                          </a:solidFill>
                          <a:effectLst/>
                          <a:latin typeface="Calibri" panose="020F0502020204030204" pitchFamily="34" charset="0"/>
                        </a:rPr>
                        <a:t>3579</a:t>
                      </a:r>
                    </a:p>
                  </a:txBody>
                  <a:tcPr marL="7620" marR="762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700" b="0" i="0" u="none" strike="noStrike" dirty="0">
                          <a:solidFill>
                            <a:srgbClr val="000000"/>
                          </a:solidFill>
                          <a:effectLst/>
                          <a:latin typeface="Calibri" panose="020F0502020204030204" pitchFamily="34" charset="0"/>
                        </a:rPr>
                        <a:t>4154</a:t>
                      </a:r>
                    </a:p>
                  </a:txBody>
                  <a:tcPr marL="7620" marR="7620" marT="7620" marB="0" anchor="ctr">
                    <a:lnL w="317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700" b="0" i="0" u="none" strike="noStrike" dirty="0" smtClean="0">
                          <a:solidFill>
                            <a:srgbClr val="000000"/>
                          </a:solidFill>
                          <a:effectLst/>
                          <a:latin typeface="Calibri" panose="020F0502020204030204" pitchFamily="34" charset="0"/>
                        </a:rPr>
                        <a:t>3555</a:t>
                      </a:r>
                      <a:endParaRPr lang="en-GB" sz="700" b="0" i="0" u="none" strike="noStrike" dirty="0">
                        <a:solidFill>
                          <a:srgbClr val="000000"/>
                        </a:solidFill>
                        <a:effectLst/>
                        <a:latin typeface="Calibri" panose="020F0502020204030204" pitchFamily="34" charset="0"/>
                      </a:endParaRPr>
                    </a:p>
                  </a:txBody>
                  <a:tcPr marL="7620" marR="7620" marT="7620" marB="0" anchor="ctr">
                    <a:lnL w="12700" cap="flat" cmpd="sng" algn="ctr">
                      <a:no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700" b="0" i="0" u="none" strike="noStrike" dirty="0" smtClean="0">
                          <a:solidFill>
                            <a:srgbClr val="000000"/>
                          </a:solidFill>
                          <a:effectLst/>
                          <a:latin typeface="Calibri" panose="020F0502020204030204" pitchFamily="34" charset="0"/>
                        </a:rPr>
                        <a:t>3419</a:t>
                      </a:r>
                      <a:endParaRPr lang="en-GB" sz="7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700" b="0" i="0" u="none" strike="noStrike" dirty="0" smtClean="0">
                          <a:solidFill>
                            <a:srgbClr val="000000"/>
                          </a:solidFill>
                          <a:effectLst/>
                          <a:latin typeface="Calibri" panose="020F0502020204030204" pitchFamily="34" charset="0"/>
                        </a:rPr>
                        <a:t>3456</a:t>
                      </a:r>
                      <a:endParaRPr lang="en-GB" sz="7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700" b="0" i="0" u="none" strike="noStrike" dirty="0" smtClean="0">
                          <a:solidFill>
                            <a:srgbClr val="000000"/>
                          </a:solidFill>
                          <a:effectLst/>
                          <a:latin typeface="Calibri" panose="020F0502020204030204" pitchFamily="34" charset="0"/>
                        </a:rPr>
                        <a:t>3335</a:t>
                      </a:r>
                      <a:endParaRPr lang="en-GB" sz="7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700" b="0" i="0" u="none" strike="noStrike" dirty="0" smtClean="0">
                          <a:solidFill>
                            <a:srgbClr val="000000"/>
                          </a:solidFill>
                          <a:effectLst/>
                          <a:latin typeface="Calibri" panose="020F0502020204030204" pitchFamily="34" charset="0"/>
                        </a:rPr>
                        <a:t>3528</a:t>
                      </a:r>
                      <a:endParaRPr lang="en-GB" sz="7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700" b="0" i="0" u="none" strike="noStrike" dirty="0" smtClean="0">
                          <a:solidFill>
                            <a:srgbClr val="000000"/>
                          </a:solidFill>
                          <a:effectLst/>
                          <a:latin typeface="Calibri" panose="020F0502020204030204" pitchFamily="34" charset="0"/>
                        </a:rPr>
                        <a:t>3506</a:t>
                      </a:r>
                      <a:endParaRPr lang="en-GB" sz="7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700" b="0" i="0" u="none" strike="noStrike" dirty="0" smtClean="0">
                          <a:solidFill>
                            <a:srgbClr val="000000"/>
                          </a:solidFill>
                          <a:effectLst/>
                          <a:latin typeface="Calibri" panose="020F0502020204030204" pitchFamily="34" charset="0"/>
                        </a:rPr>
                        <a:t>3690</a:t>
                      </a:r>
                      <a:endParaRPr lang="en-GB" sz="7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7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bg1">
                          <a:lumMod val="9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700" b="0" i="0" u="none" strike="noStrike" dirty="0">
                        <a:solidFill>
                          <a:srgbClr val="000000"/>
                        </a:solidFill>
                        <a:effectLst/>
                        <a:latin typeface="Calibri" panose="020F0502020204030204" pitchFamily="34" charset="0"/>
                      </a:endParaRP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700" b="0" i="0" u="none" strike="noStrike" dirty="0">
                        <a:solidFill>
                          <a:srgbClr val="000000"/>
                        </a:solidFill>
                        <a:effectLst/>
                        <a:latin typeface="Calibri" panose="020F0502020204030204" pitchFamily="34" charset="0"/>
                      </a:endParaRP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700" b="0" i="0" u="none" strike="noStrike" dirty="0">
                        <a:solidFill>
                          <a:srgbClr val="000000"/>
                        </a:solidFill>
                        <a:effectLst/>
                        <a:latin typeface="Calibri" panose="020F0502020204030204" pitchFamily="34" charset="0"/>
                      </a:endParaRP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700" b="0" i="0" u="none" strike="noStrike" dirty="0">
                        <a:solidFill>
                          <a:srgbClr val="000000"/>
                        </a:solidFill>
                        <a:effectLst/>
                        <a:latin typeface="Calibri" panose="020F0502020204030204" pitchFamily="34" charset="0"/>
                      </a:endParaRP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700" b="0" i="0" u="none" strike="noStrike" dirty="0">
                        <a:solidFill>
                          <a:srgbClr val="000000"/>
                        </a:solidFill>
                        <a:effectLst/>
                        <a:latin typeface="Calibri" panose="020F0502020204030204" pitchFamily="34" charset="0"/>
                      </a:endParaRP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700" b="0" i="0" u="none" strike="noStrike">
                        <a:solidFill>
                          <a:srgbClr val="000000"/>
                        </a:solidFill>
                        <a:effectLst/>
                        <a:latin typeface="Calibri" panose="020F0502020204030204" pitchFamily="34" charset="0"/>
                      </a:endParaRP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700" b="0" i="0" u="none" strike="noStrike">
                        <a:solidFill>
                          <a:srgbClr val="000000"/>
                        </a:solidFill>
                        <a:effectLst/>
                        <a:latin typeface="Calibri" panose="020F0502020204030204" pitchFamily="34" charset="0"/>
                      </a:endParaRP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700" b="0" i="0" u="none" strike="noStrike" dirty="0">
                        <a:solidFill>
                          <a:srgbClr val="000000"/>
                        </a:solidFill>
                        <a:effectLst/>
                        <a:latin typeface="Calibri" panose="020F0502020204030204" pitchFamily="34" charset="0"/>
                      </a:endParaRP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700" b="0" i="0" u="none" strike="noStrike" dirty="0">
                        <a:solidFill>
                          <a:srgbClr val="000000"/>
                        </a:solidFill>
                        <a:effectLst/>
                        <a:latin typeface="Calibri" panose="020F0502020204030204" pitchFamily="34" charset="0"/>
                      </a:endParaRP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700" b="0" i="0" u="none" strike="noStrike" dirty="0">
                        <a:solidFill>
                          <a:srgbClr val="000000"/>
                        </a:solidFill>
                        <a:effectLst/>
                        <a:latin typeface="Calibri" panose="020F0502020204030204" pitchFamily="34" charset="0"/>
                      </a:endParaRP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700" b="0" i="0" u="none" strike="noStrike" dirty="0">
                        <a:solidFill>
                          <a:srgbClr val="000000"/>
                        </a:solidFill>
                        <a:effectLst/>
                        <a:latin typeface="Calibri" panose="020F0502020204030204" pitchFamily="34" charset="0"/>
                      </a:endParaRP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700" b="0" i="0" u="none" strike="noStrike" dirty="0">
                        <a:solidFill>
                          <a:srgbClr val="000000"/>
                        </a:solidFill>
                        <a:effectLst/>
                        <a:latin typeface="Calibri" panose="020F0502020204030204" pitchFamily="34" charset="0"/>
                      </a:endParaRP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GB" sz="700" b="0" i="0" u="none" strike="noStrike" dirty="0">
                        <a:solidFill>
                          <a:srgbClr val="000000"/>
                        </a:solidFill>
                        <a:effectLst/>
                        <a:latin typeface="Calibri" panose="020F0502020204030204" pitchFamily="34" charset="0"/>
                      </a:endParaRPr>
                    </a:p>
                  </a:txBody>
                  <a:tcPr marL="3916" marR="3916" marT="3916"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GB" sz="700" b="0" i="0" u="none" strike="noStrike" dirty="0">
                        <a:solidFill>
                          <a:srgbClr val="000000"/>
                        </a:solidFill>
                        <a:effectLst/>
                        <a:latin typeface="Calibri" panose="020F0502020204030204" pitchFamily="34" charset="0"/>
                      </a:endParaRPr>
                    </a:p>
                  </a:txBody>
                  <a:tcPr marL="3916" marR="3916" marT="3916"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r>
              <a:tr h="145185">
                <a:tc>
                  <a:txBody>
                    <a:bodyPr/>
                    <a:lstStyle/>
                    <a:p>
                      <a:pPr algn="ctr" fontAlgn="ctr"/>
                      <a:r>
                        <a:rPr lang="en-GB" sz="700" b="1" i="0" u="none" strike="noStrike" dirty="0" smtClean="0">
                          <a:solidFill>
                            <a:srgbClr val="FFFFFF"/>
                          </a:solidFill>
                          <a:effectLst/>
                          <a:latin typeface="Calibri" panose="020F0502020204030204" pitchFamily="34" charset="0"/>
                        </a:rPr>
                        <a:t>2020 999 </a:t>
                      </a:r>
                      <a:r>
                        <a:rPr lang="en-GB" sz="700" b="1" i="0" u="none" strike="noStrike" dirty="0" err="1" smtClean="0">
                          <a:solidFill>
                            <a:srgbClr val="FFFFFF"/>
                          </a:solidFill>
                          <a:effectLst/>
                          <a:latin typeface="Calibri" panose="020F0502020204030204" pitchFamily="34" charset="0"/>
                        </a:rPr>
                        <a:t>Ans</a:t>
                      </a:r>
                      <a:endParaRPr lang="en-GB" sz="700" b="1" i="0" u="none" strike="noStrike" dirty="0">
                        <a:solidFill>
                          <a:srgbClr val="FFFFFF"/>
                        </a:solidFill>
                        <a:effectLst/>
                        <a:latin typeface="Calibri" panose="020F0502020204030204" pitchFamily="34" charset="0"/>
                      </a:endParaRPr>
                    </a:p>
                  </a:txBody>
                  <a:tcPr marL="3916" marR="3916" marT="3916"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solidFill>
                      <a:srgbClr val="660066"/>
                    </a:solidFill>
                  </a:tcPr>
                </a:tc>
                <a:tc>
                  <a:txBody>
                    <a:bodyPr/>
                    <a:lstStyle/>
                    <a:p>
                      <a:pPr algn="ctr" fontAlgn="b"/>
                      <a:r>
                        <a:rPr lang="en-GB" sz="700" b="0" i="0" u="none" strike="noStrike">
                          <a:solidFill>
                            <a:srgbClr val="000000"/>
                          </a:solidFill>
                          <a:effectLst/>
                          <a:latin typeface="Calibri" panose="020F0502020204030204" pitchFamily="34" charset="0"/>
                        </a:rPr>
                        <a:t>1414</a:t>
                      </a:r>
                    </a:p>
                  </a:txBody>
                  <a:tcPr marL="7620" marR="7620" marT="7620" marB="0" anchor="ctr">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tcPr>
                </a:tc>
                <a:tc>
                  <a:txBody>
                    <a:bodyPr/>
                    <a:lstStyle/>
                    <a:p>
                      <a:pPr algn="ctr" fontAlgn="b"/>
                      <a:r>
                        <a:rPr lang="en-GB" sz="700" b="0" i="0" u="none" strike="noStrike" dirty="0">
                          <a:solidFill>
                            <a:srgbClr val="000000"/>
                          </a:solidFill>
                          <a:effectLst/>
                          <a:latin typeface="Calibri" panose="020F0502020204030204" pitchFamily="34" charset="0"/>
                        </a:rPr>
                        <a:t>1461</a:t>
                      </a:r>
                    </a:p>
                  </a:txBody>
                  <a:tcPr marL="7620" marR="7620" marT="7620" marB="0" anchor="ctr">
                    <a:lnL w="6350" cap="flat" cmpd="sng" algn="ctr">
                      <a:solidFill>
                        <a:schemeClr val="bg2">
                          <a:lumMod val="90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tcPr>
                </a:tc>
                <a:tc>
                  <a:txBody>
                    <a:bodyPr/>
                    <a:lstStyle/>
                    <a:p>
                      <a:pPr algn="ctr" fontAlgn="b"/>
                      <a:r>
                        <a:rPr lang="en-GB" sz="700" b="0" i="0" u="none" strike="noStrike" dirty="0">
                          <a:solidFill>
                            <a:srgbClr val="000000"/>
                          </a:solidFill>
                          <a:effectLst/>
                          <a:latin typeface="Calibri" panose="020F0502020204030204" pitchFamily="34" charset="0"/>
                        </a:rPr>
                        <a:t>1461</a:t>
                      </a:r>
                    </a:p>
                  </a:txBody>
                  <a:tcPr marL="7620" marR="762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700" b="0" i="0" u="none" strike="noStrike" dirty="0">
                          <a:solidFill>
                            <a:srgbClr val="000000"/>
                          </a:solidFill>
                          <a:effectLst/>
                          <a:latin typeface="Calibri" panose="020F0502020204030204" pitchFamily="34" charset="0"/>
                        </a:rPr>
                        <a:t>1527</a:t>
                      </a:r>
                    </a:p>
                  </a:txBody>
                  <a:tcPr marL="7620" marR="762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700" b="0" i="0" u="none" strike="noStrike" dirty="0">
                          <a:solidFill>
                            <a:srgbClr val="000000"/>
                          </a:solidFill>
                          <a:effectLst/>
                          <a:latin typeface="Calibri" panose="020F0502020204030204" pitchFamily="34" charset="0"/>
                        </a:rPr>
                        <a:t>2016</a:t>
                      </a:r>
                    </a:p>
                  </a:txBody>
                  <a:tcPr marL="7620" marR="762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700" b="0" i="0" u="none" strike="noStrike" dirty="0">
                          <a:solidFill>
                            <a:srgbClr val="000000"/>
                          </a:solidFill>
                          <a:effectLst/>
                          <a:latin typeface="Calibri" panose="020F0502020204030204" pitchFamily="34" charset="0"/>
                        </a:rPr>
                        <a:t>2317</a:t>
                      </a:r>
                    </a:p>
                  </a:txBody>
                  <a:tcPr marL="7620" marR="762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700" b="0" i="0" u="none" strike="noStrike" dirty="0">
                          <a:solidFill>
                            <a:srgbClr val="000000"/>
                          </a:solidFill>
                          <a:effectLst/>
                          <a:latin typeface="Calibri" panose="020F0502020204030204" pitchFamily="34" charset="0"/>
                        </a:rPr>
                        <a:t>2241</a:t>
                      </a:r>
                    </a:p>
                  </a:txBody>
                  <a:tcPr marL="7620" marR="762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700" b="0" i="0" u="none" strike="noStrike" dirty="0">
                          <a:solidFill>
                            <a:srgbClr val="000000"/>
                          </a:solidFill>
                          <a:effectLst/>
                          <a:latin typeface="Calibri" panose="020F0502020204030204" pitchFamily="34" charset="0"/>
                        </a:rPr>
                        <a:t>1701</a:t>
                      </a:r>
                    </a:p>
                  </a:txBody>
                  <a:tcPr marL="7620" marR="7620" marT="7620" marB="0"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700" b="0" i="0" u="none" strike="noStrike" dirty="0">
                          <a:solidFill>
                            <a:srgbClr val="000000"/>
                          </a:solidFill>
                          <a:effectLst/>
                          <a:latin typeface="Calibri" panose="020F0502020204030204" pitchFamily="34" charset="0"/>
                        </a:rPr>
                        <a:t>1527</a:t>
                      </a:r>
                    </a:p>
                  </a:txBody>
                  <a:tcPr marL="7620" marR="7620" marT="7620" marB="0" anchor="ctr">
                    <a:lnL w="317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700" b="0" i="0" u="none" strike="noStrike" dirty="0" smtClean="0">
                          <a:solidFill>
                            <a:srgbClr val="000000"/>
                          </a:solidFill>
                          <a:effectLst/>
                          <a:latin typeface="Calibri" panose="020F0502020204030204" pitchFamily="34" charset="0"/>
                        </a:rPr>
                        <a:t>1555</a:t>
                      </a:r>
                      <a:endParaRPr lang="en-GB" sz="700" b="0" i="0" u="none" strike="noStrike" dirty="0">
                        <a:solidFill>
                          <a:srgbClr val="000000"/>
                        </a:solidFill>
                        <a:effectLst/>
                        <a:latin typeface="Calibri" panose="020F0502020204030204" pitchFamily="34" charset="0"/>
                      </a:endParaRPr>
                    </a:p>
                  </a:txBody>
                  <a:tcPr marL="7620" marR="7620" marT="7620" marB="0" anchor="ctr">
                    <a:lnL w="12700" cap="flat" cmpd="sng" algn="ctr">
                      <a:no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700" b="0" i="0" u="none" strike="noStrike" dirty="0" smtClean="0">
                          <a:solidFill>
                            <a:srgbClr val="000000"/>
                          </a:solidFill>
                          <a:effectLst/>
                          <a:latin typeface="Calibri" panose="020F0502020204030204" pitchFamily="34" charset="0"/>
                        </a:rPr>
                        <a:t>1923</a:t>
                      </a:r>
                      <a:endParaRPr lang="en-GB" sz="7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700" b="0" i="0" u="none" strike="noStrike" dirty="0" smtClean="0">
                          <a:solidFill>
                            <a:srgbClr val="000000"/>
                          </a:solidFill>
                          <a:effectLst/>
                          <a:latin typeface="Calibri" panose="020F0502020204030204" pitchFamily="34" charset="0"/>
                        </a:rPr>
                        <a:t>1946</a:t>
                      </a:r>
                      <a:endParaRPr lang="en-GB" sz="7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700" b="0" i="0" u="none" strike="noStrike" dirty="0" smtClean="0">
                          <a:solidFill>
                            <a:srgbClr val="000000"/>
                          </a:solidFill>
                          <a:effectLst/>
                          <a:latin typeface="Calibri" panose="020F0502020204030204" pitchFamily="34" charset="0"/>
                        </a:rPr>
                        <a:t>1937</a:t>
                      </a:r>
                      <a:endParaRPr lang="en-GB" sz="7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700" b="0" i="0" u="none" strike="noStrike" dirty="0" smtClean="0">
                          <a:solidFill>
                            <a:srgbClr val="000000"/>
                          </a:solidFill>
                          <a:effectLst/>
                          <a:latin typeface="Calibri" panose="020F0502020204030204" pitchFamily="34" charset="0"/>
                        </a:rPr>
                        <a:t>1820</a:t>
                      </a:r>
                      <a:endParaRPr lang="en-GB" sz="7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700" b="0" i="0" u="none" strike="noStrike" dirty="0" smtClean="0">
                          <a:solidFill>
                            <a:srgbClr val="000000"/>
                          </a:solidFill>
                          <a:effectLst/>
                          <a:latin typeface="Calibri" panose="020F0502020204030204" pitchFamily="34" charset="0"/>
                        </a:rPr>
                        <a:t>1919</a:t>
                      </a:r>
                      <a:endParaRPr lang="en-GB" sz="7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700" b="0" i="0" u="none" strike="noStrike" dirty="0" smtClean="0">
                          <a:solidFill>
                            <a:srgbClr val="000000"/>
                          </a:solidFill>
                          <a:effectLst/>
                          <a:latin typeface="Calibri" panose="020F0502020204030204" pitchFamily="34" charset="0"/>
                        </a:rPr>
                        <a:t>1746</a:t>
                      </a:r>
                      <a:endParaRPr lang="en-GB" sz="7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7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bg1">
                          <a:lumMod val="9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700" b="0" i="0" u="none" strike="noStrike" dirty="0">
                        <a:solidFill>
                          <a:srgbClr val="000000"/>
                        </a:solidFill>
                        <a:effectLst/>
                        <a:latin typeface="Calibri" panose="020F0502020204030204" pitchFamily="34" charset="0"/>
                      </a:endParaRP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700" b="0" i="0" u="none" strike="noStrike" dirty="0">
                        <a:solidFill>
                          <a:srgbClr val="000000"/>
                        </a:solidFill>
                        <a:effectLst/>
                        <a:latin typeface="Calibri" panose="020F0502020204030204" pitchFamily="34" charset="0"/>
                      </a:endParaRP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700" b="0" i="0" u="none" strike="noStrike" dirty="0">
                        <a:solidFill>
                          <a:srgbClr val="000000"/>
                        </a:solidFill>
                        <a:effectLst/>
                        <a:latin typeface="Calibri" panose="020F0502020204030204" pitchFamily="34" charset="0"/>
                      </a:endParaRP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700" b="0" i="0" u="none" strike="noStrike" dirty="0">
                        <a:solidFill>
                          <a:srgbClr val="000000"/>
                        </a:solidFill>
                        <a:effectLst/>
                        <a:latin typeface="Calibri" panose="020F0502020204030204" pitchFamily="34" charset="0"/>
                      </a:endParaRP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700" b="0" i="0" u="none" strike="noStrike" dirty="0">
                        <a:solidFill>
                          <a:srgbClr val="000000"/>
                        </a:solidFill>
                        <a:effectLst/>
                        <a:latin typeface="Calibri" panose="020F0502020204030204" pitchFamily="34" charset="0"/>
                      </a:endParaRP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700" b="0" i="0" u="none" strike="noStrike" dirty="0">
                        <a:solidFill>
                          <a:srgbClr val="000000"/>
                        </a:solidFill>
                        <a:effectLst/>
                        <a:latin typeface="Calibri" panose="020F0502020204030204" pitchFamily="34" charset="0"/>
                      </a:endParaRP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700" b="0" i="0" u="none" strike="noStrike" dirty="0">
                        <a:solidFill>
                          <a:srgbClr val="000000"/>
                        </a:solidFill>
                        <a:effectLst/>
                        <a:latin typeface="Calibri" panose="020F0502020204030204" pitchFamily="34" charset="0"/>
                      </a:endParaRP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700" b="0" i="0" u="none" strike="noStrike" dirty="0">
                        <a:solidFill>
                          <a:srgbClr val="000000"/>
                        </a:solidFill>
                        <a:effectLst/>
                        <a:latin typeface="Calibri" panose="020F0502020204030204" pitchFamily="34" charset="0"/>
                      </a:endParaRP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700" b="0" i="0" u="none" strike="noStrike" dirty="0">
                        <a:solidFill>
                          <a:srgbClr val="000000"/>
                        </a:solidFill>
                        <a:effectLst/>
                        <a:latin typeface="Calibri" panose="020F0502020204030204" pitchFamily="34" charset="0"/>
                      </a:endParaRP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700" b="0" i="0" u="none" strike="noStrike" dirty="0">
                        <a:solidFill>
                          <a:srgbClr val="000000"/>
                        </a:solidFill>
                        <a:effectLst/>
                        <a:latin typeface="Calibri" panose="020F0502020204030204" pitchFamily="34" charset="0"/>
                      </a:endParaRP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700" b="0" i="0" u="none" strike="noStrike" dirty="0">
                        <a:solidFill>
                          <a:srgbClr val="000000"/>
                        </a:solidFill>
                        <a:effectLst/>
                        <a:latin typeface="Calibri" panose="020F0502020204030204" pitchFamily="34" charset="0"/>
                      </a:endParaRP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700" b="0" i="0" u="none" strike="noStrike" dirty="0">
                        <a:solidFill>
                          <a:srgbClr val="000000"/>
                        </a:solidFill>
                        <a:effectLst/>
                        <a:latin typeface="Calibri" panose="020F0502020204030204" pitchFamily="34" charset="0"/>
                      </a:endParaRP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GB" sz="700" b="0" i="0" u="none" strike="noStrike" dirty="0">
                        <a:solidFill>
                          <a:srgbClr val="000000"/>
                        </a:solidFill>
                        <a:effectLst/>
                        <a:latin typeface="Calibri" panose="020F0502020204030204" pitchFamily="34" charset="0"/>
                      </a:endParaRPr>
                    </a:p>
                  </a:txBody>
                  <a:tcPr marL="3916" marR="3916" marT="3916"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b"/>
                      <a:endParaRPr lang="en-GB" sz="700" b="0" i="0" u="none" strike="noStrike" dirty="0">
                        <a:solidFill>
                          <a:srgbClr val="000000"/>
                        </a:solidFill>
                        <a:effectLst/>
                        <a:latin typeface="Calibri" panose="020F0502020204030204" pitchFamily="34" charset="0"/>
                      </a:endParaRPr>
                    </a:p>
                  </a:txBody>
                  <a:tcPr marL="3916" marR="3916" marT="3916"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11" name="Chart 10"/>
          <p:cNvGraphicFramePr>
            <a:graphicFrameLocks/>
          </p:cNvGraphicFramePr>
          <p:nvPr>
            <p:extLst>
              <p:ext uri="{D42A27DB-BD31-4B8C-83A1-F6EECF244321}">
                <p14:modId xmlns:p14="http://schemas.microsoft.com/office/powerpoint/2010/main" val="1528310257"/>
              </p:ext>
            </p:extLst>
          </p:nvPr>
        </p:nvGraphicFramePr>
        <p:xfrm>
          <a:off x="108284" y="660788"/>
          <a:ext cx="11965404" cy="290657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620081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11215" y="994913"/>
            <a:ext cx="9391291" cy="3950898"/>
          </a:xfrm>
          <a:prstGeom prst="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0" y="0"/>
            <a:ext cx="12191999" cy="646331"/>
          </a:xfrm>
          <a:prstGeom prst="rect">
            <a:avLst/>
          </a:prstGeom>
          <a:solidFill>
            <a:srgbClr val="7030A0"/>
          </a:solidFill>
        </p:spPr>
        <p:txBody>
          <a:bodyPr wrap="square" rtlCol="0" anchor="ctr">
            <a:spAutoFit/>
          </a:bodyPr>
          <a:lstStyle/>
          <a:p>
            <a:pPr algn="ctr"/>
            <a:endParaRPr lang="en-GB" sz="800" b="1" dirty="0" smtClean="0">
              <a:solidFill>
                <a:prstClr val="white"/>
              </a:solidFill>
            </a:endParaRPr>
          </a:p>
          <a:p>
            <a:pPr algn="ctr"/>
            <a:r>
              <a:rPr lang="en-GB" sz="2000" b="1" dirty="0" smtClean="0">
                <a:solidFill>
                  <a:prstClr val="white"/>
                </a:solidFill>
              </a:rPr>
              <a:t>Weekly Incident Demand </a:t>
            </a:r>
            <a:r>
              <a:rPr lang="en-GB" sz="2000" b="1" dirty="0">
                <a:solidFill>
                  <a:prstClr val="white"/>
                </a:solidFill>
              </a:rPr>
              <a:t>(10</a:t>
            </a:r>
            <a:r>
              <a:rPr lang="en-GB" sz="2000" b="1" baseline="30000" dirty="0">
                <a:solidFill>
                  <a:prstClr val="white"/>
                </a:solidFill>
              </a:rPr>
              <a:t>th </a:t>
            </a:r>
            <a:r>
              <a:rPr lang="en-GB" sz="2000" b="1" dirty="0">
                <a:solidFill>
                  <a:prstClr val="white"/>
                </a:solidFill>
              </a:rPr>
              <a:t>– 16</a:t>
            </a:r>
            <a:r>
              <a:rPr lang="en-GB" sz="2000" b="1" baseline="30000" dirty="0">
                <a:solidFill>
                  <a:prstClr val="white"/>
                </a:solidFill>
              </a:rPr>
              <a:t>th </a:t>
            </a:r>
            <a:r>
              <a:rPr lang="en-GB" sz="2000" b="1" dirty="0" smtClean="0">
                <a:solidFill>
                  <a:prstClr val="white"/>
                </a:solidFill>
              </a:rPr>
              <a:t>September </a:t>
            </a:r>
            <a:r>
              <a:rPr lang="en-GB" sz="2000" b="1" dirty="0">
                <a:solidFill>
                  <a:prstClr val="white"/>
                </a:solidFill>
              </a:rPr>
              <a:t>2020)</a:t>
            </a:r>
            <a:endParaRPr lang="en-GB" sz="2000" b="1" dirty="0" smtClean="0">
              <a:solidFill>
                <a:prstClr val="white"/>
              </a:solidFill>
            </a:endParaRPr>
          </a:p>
          <a:p>
            <a:pPr algn="ctr"/>
            <a:endParaRPr lang="en-GB" sz="800" b="1" dirty="0">
              <a:solidFill>
                <a:prstClr val="white"/>
              </a:solidFill>
            </a:endParaRPr>
          </a:p>
        </p:txBody>
      </p:sp>
      <p:pic>
        <p:nvPicPr>
          <p:cNvPr id="19" name="Picture 1" descr="image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4270" y="47596"/>
            <a:ext cx="1619974" cy="543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26"/>
          <p:cNvSpPr txBox="1"/>
          <p:nvPr/>
        </p:nvSpPr>
        <p:spPr>
          <a:xfrm>
            <a:off x="1582883" y="6567076"/>
            <a:ext cx="8837408"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dirty="0" smtClean="0">
                <a:solidFill>
                  <a:prstClr val="white">
                    <a:lumMod val="65000"/>
                  </a:prstClr>
                </a:solidFill>
              </a:rPr>
              <a:t>No figures should be considered as Official Police Statistics. These may not yet have been verified or validated.</a:t>
            </a:r>
            <a:endParaRPr lang="en-GB" sz="1400" dirty="0">
              <a:solidFill>
                <a:prstClr val="white">
                  <a:lumMod val="65000"/>
                </a:prstClr>
              </a:solidFill>
            </a:endParaRPr>
          </a:p>
        </p:txBody>
      </p:sp>
      <p:sp>
        <p:nvSpPr>
          <p:cNvPr id="10" name="Footer Placeholder 1"/>
          <p:cNvSpPr>
            <a:spLocks noGrp="1"/>
          </p:cNvSpPr>
          <p:nvPr>
            <p:ph type="ftr" sz="quarter" idx="11"/>
          </p:nvPr>
        </p:nvSpPr>
        <p:spPr>
          <a:xfrm>
            <a:off x="11196310" y="6454539"/>
            <a:ext cx="995689" cy="365125"/>
          </a:xfrm>
        </p:spPr>
        <p:txBody>
          <a:bodyPr/>
          <a:lstStyle/>
          <a:p>
            <a:r>
              <a:rPr lang="en-GB" sz="1400" smtClean="0">
                <a:solidFill>
                  <a:schemeClr val="bg2">
                    <a:lumMod val="75000"/>
                  </a:schemeClr>
                </a:solidFill>
              </a:rPr>
              <a:t>
OFFICIAL</a:t>
            </a:r>
            <a:endParaRPr lang="en-GB" sz="1400" dirty="0">
              <a:solidFill>
                <a:schemeClr val="bg2">
                  <a:lumMod val="75000"/>
                </a:schemeClr>
              </a:solidFill>
            </a:endParaRPr>
          </a:p>
        </p:txBody>
      </p:sp>
      <p:graphicFrame>
        <p:nvGraphicFramePr>
          <p:cNvPr id="12" name="Chart 11"/>
          <p:cNvGraphicFramePr>
            <a:graphicFrameLocks/>
          </p:cNvGraphicFramePr>
          <p:nvPr>
            <p:extLst>
              <p:ext uri="{D42A27DB-BD31-4B8C-83A1-F6EECF244321}">
                <p14:modId xmlns:p14="http://schemas.microsoft.com/office/powerpoint/2010/main" val="4015324893"/>
              </p:ext>
            </p:extLst>
          </p:nvPr>
        </p:nvGraphicFramePr>
        <p:xfrm>
          <a:off x="1345097" y="1150526"/>
          <a:ext cx="9312977" cy="379528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Table 3"/>
          <p:cNvGraphicFramePr>
            <a:graphicFrameLocks noGrp="1"/>
          </p:cNvGraphicFramePr>
          <p:nvPr>
            <p:extLst>
              <p:ext uri="{D42A27DB-BD31-4B8C-83A1-F6EECF244321}">
                <p14:modId xmlns:p14="http://schemas.microsoft.com/office/powerpoint/2010/main" val="1952358295"/>
              </p:ext>
            </p:extLst>
          </p:nvPr>
        </p:nvGraphicFramePr>
        <p:xfrm>
          <a:off x="2864971" y="5294393"/>
          <a:ext cx="5816600" cy="676275"/>
        </p:xfrm>
        <a:graphic>
          <a:graphicData uri="http://schemas.openxmlformats.org/drawingml/2006/table">
            <a:tbl>
              <a:tblPr/>
              <a:tblGrid>
                <a:gridCol w="838200"/>
                <a:gridCol w="622300"/>
                <a:gridCol w="622300"/>
                <a:gridCol w="622300"/>
                <a:gridCol w="622300"/>
                <a:gridCol w="622300"/>
                <a:gridCol w="622300"/>
                <a:gridCol w="622300"/>
                <a:gridCol w="622300"/>
              </a:tblGrid>
              <a:tr h="295275">
                <a:tc>
                  <a:txBody>
                    <a:bodyPr/>
                    <a:lstStyle/>
                    <a:p>
                      <a:pPr algn="ctr" fontAlgn="ctr"/>
                      <a:r>
                        <a:rPr lang="en-GB" sz="1800" b="0" i="0" u="none" strike="noStrike" dirty="0">
                          <a:solidFill>
                            <a:srgbClr val="000000"/>
                          </a:solidFill>
                          <a:effectLst/>
                          <a:latin typeface="Arial" panose="020B0604020202020204" pitchFamily="34" charset="0"/>
                        </a:rPr>
                        <a:t> </a:t>
                      </a:r>
                    </a:p>
                  </a:txBody>
                  <a:tcPr marL="9525" marR="9525" marT="9525" marB="0"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solidFill>
                      <a:srgbClr val="7030A0"/>
                    </a:solidFill>
                  </a:tcPr>
                </a:tc>
                <a:tc>
                  <a:txBody>
                    <a:bodyPr/>
                    <a:lstStyle/>
                    <a:p>
                      <a:pPr algn="ctr" rtl="0" fontAlgn="ctr"/>
                      <a:r>
                        <a:rPr lang="en-GB" sz="900" b="0" i="0" u="none" strike="noStrike" dirty="0">
                          <a:solidFill>
                            <a:srgbClr val="FFFFFF"/>
                          </a:solidFill>
                          <a:effectLst/>
                          <a:latin typeface="Calibri" panose="020F0502020204030204" pitchFamily="34" charset="0"/>
                        </a:rPr>
                        <a:t>10-Sep</a:t>
                      </a:r>
                    </a:p>
                  </a:txBody>
                  <a:tcPr marL="9525" marR="9525" marT="9525" marB="0"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solidFill>
                      <a:srgbClr val="7030A0"/>
                    </a:solidFill>
                  </a:tcPr>
                </a:tc>
                <a:tc>
                  <a:txBody>
                    <a:bodyPr/>
                    <a:lstStyle/>
                    <a:p>
                      <a:pPr algn="ctr" rtl="0" fontAlgn="ctr"/>
                      <a:r>
                        <a:rPr lang="en-GB" sz="900" b="0" i="0" u="none" strike="noStrike">
                          <a:solidFill>
                            <a:srgbClr val="FFFFFF"/>
                          </a:solidFill>
                          <a:effectLst/>
                          <a:latin typeface="Calibri" panose="020F0502020204030204" pitchFamily="34" charset="0"/>
                        </a:rPr>
                        <a:t>11-Sep</a:t>
                      </a:r>
                    </a:p>
                  </a:txBody>
                  <a:tcPr marL="9525" marR="9525" marT="9525" marB="0"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solidFill>
                      <a:srgbClr val="7030A0"/>
                    </a:solidFill>
                  </a:tcPr>
                </a:tc>
                <a:tc>
                  <a:txBody>
                    <a:bodyPr/>
                    <a:lstStyle/>
                    <a:p>
                      <a:pPr algn="ctr" rtl="0" fontAlgn="ctr"/>
                      <a:r>
                        <a:rPr lang="en-GB" sz="900" b="0" i="0" u="none" strike="noStrike">
                          <a:solidFill>
                            <a:srgbClr val="FFFFFF"/>
                          </a:solidFill>
                          <a:effectLst/>
                          <a:latin typeface="Calibri" panose="020F0502020204030204" pitchFamily="34" charset="0"/>
                        </a:rPr>
                        <a:t>12-Sep</a:t>
                      </a:r>
                    </a:p>
                  </a:txBody>
                  <a:tcPr marL="9525" marR="9525" marT="9525" marB="0"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solidFill>
                      <a:srgbClr val="7030A0"/>
                    </a:solidFill>
                  </a:tcPr>
                </a:tc>
                <a:tc>
                  <a:txBody>
                    <a:bodyPr/>
                    <a:lstStyle/>
                    <a:p>
                      <a:pPr algn="ctr" rtl="0" fontAlgn="ctr"/>
                      <a:r>
                        <a:rPr lang="en-GB" sz="900" b="0" i="0" u="none" strike="noStrike" dirty="0">
                          <a:solidFill>
                            <a:srgbClr val="FFFFFF"/>
                          </a:solidFill>
                          <a:effectLst/>
                          <a:latin typeface="Calibri" panose="020F0502020204030204" pitchFamily="34" charset="0"/>
                        </a:rPr>
                        <a:t>13-Sep</a:t>
                      </a:r>
                    </a:p>
                  </a:txBody>
                  <a:tcPr marL="9525" marR="9525" marT="9525" marB="0"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solidFill>
                      <a:srgbClr val="7030A0"/>
                    </a:solidFill>
                  </a:tcPr>
                </a:tc>
                <a:tc>
                  <a:txBody>
                    <a:bodyPr/>
                    <a:lstStyle/>
                    <a:p>
                      <a:pPr algn="ctr" rtl="0" fontAlgn="ctr"/>
                      <a:r>
                        <a:rPr lang="en-GB" sz="900" b="0" i="0" u="none" strike="noStrike">
                          <a:solidFill>
                            <a:srgbClr val="FFFFFF"/>
                          </a:solidFill>
                          <a:effectLst/>
                          <a:latin typeface="Calibri" panose="020F0502020204030204" pitchFamily="34" charset="0"/>
                        </a:rPr>
                        <a:t>14-Sep</a:t>
                      </a:r>
                    </a:p>
                  </a:txBody>
                  <a:tcPr marL="9525" marR="9525" marT="9525" marB="0"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solidFill>
                      <a:srgbClr val="7030A0"/>
                    </a:solidFill>
                  </a:tcPr>
                </a:tc>
                <a:tc>
                  <a:txBody>
                    <a:bodyPr/>
                    <a:lstStyle/>
                    <a:p>
                      <a:pPr algn="ctr" rtl="0" fontAlgn="ctr"/>
                      <a:r>
                        <a:rPr lang="en-GB" sz="900" b="0" i="0" u="none" strike="noStrike">
                          <a:solidFill>
                            <a:srgbClr val="FFFFFF"/>
                          </a:solidFill>
                          <a:effectLst/>
                          <a:latin typeface="Calibri" panose="020F0502020204030204" pitchFamily="34" charset="0"/>
                        </a:rPr>
                        <a:t>15-Sep</a:t>
                      </a:r>
                    </a:p>
                  </a:txBody>
                  <a:tcPr marL="9525" marR="9525" marT="9525" marB="0"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solidFill>
                      <a:srgbClr val="7030A0"/>
                    </a:solidFill>
                  </a:tcPr>
                </a:tc>
                <a:tc>
                  <a:txBody>
                    <a:bodyPr/>
                    <a:lstStyle/>
                    <a:p>
                      <a:pPr algn="ctr" rtl="0" fontAlgn="ctr"/>
                      <a:r>
                        <a:rPr lang="en-GB" sz="900" b="0" i="0" u="none" strike="noStrike">
                          <a:solidFill>
                            <a:srgbClr val="FFFFFF"/>
                          </a:solidFill>
                          <a:effectLst/>
                          <a:latin typeface="Calibri" panose="020F0502020204030204" pitchFamily="34" charset="0"/>
                        </a:rPr>
                        <a:t>16-Sep</a:t>
                      </a:r>
                    </a:p>
                  </a:txBody>
                  <a:tcPr marL="9525" marR="9525" marT="9525" marB="0"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solidFill>
                      <a:srgbClr val="7030A0"/>
                    </a:solidFill>
                  </a:tcPr>
                </a:tc>
                <a:tc>
                  <a:txBody>
                    <a:bodyPr/>
                    <a:lstStyle/>
                    <a:p>
                      <a:pPr algn="ctr" rtl="0" fontAlgn="ctr"/>
                      <a:r>
                        <a:rPr lang="en-GB" sz="900" b="1" i="0" u="none" strike="noStrike">
                          <a:solidFill>
                            <a:srgbClr val="FFFFFF"/>
                          </a:solidFill>
                          <a:effectLst/>
                          <a:latin typeface="Calibri" panose="020F0502020204030204" pitchFamily="34" charset="0"/>
                        </a:rPr>
                        <a:t>Total</a:t>
                      </a:r>
                    </a:p>
                  </a:txBody>
                  <a:tcPr marL="9525" marR="9525" marT="9525" marB="0"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solidFill>
                      <a:srgbClr val="7030A0"/>
                    </a:solidFill>
                  </a:tcPr>
                </a:tc>
              </a:tr>
              <a:tr h="190500">
                <a:tc>
                  <a:txBody>
                    <a:bodyPr/>
                    <a:lstStyle/>
                    <a:p>
                      <a:pPr algn="ctr" rtl="0" fontAlgn="ctr"/>
                      <a:r>
                        <a:rPr lang="en-GB" sz="1000" b="1" i="0" u="none" strike="noStrike">
                          <a:solidFill>
                            <a:srgbClr val="FFFFFF"/>
                          </a:solidFill>
                          <a:effectLst/>
                          <a:latin typeface="Calibri" panose="020F0502020204030204" pitchFamily="34" charset="0"/>
                        </a:rPr>
                        <a:t>2020</a:t>
                      </a:r>
                    </a:p>
                  </a:txBody>
                  <a:tcPr marL="9525" marR="9525" marT="9525" marB="0"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solidFill>
                      <a:srgbClr val="7030A0"/>
                    </a:solidFill>
                  </a:tcPr>
                </a:tc>
                <a:tc>
                  <a:txBody>
                    <a:bodyPr/>
                    <a:lstStyle/>
                    <a:p>
                      <a:pPr algn="ctr" fontAlgn="ctr"/>
                      <a:r>
                        <a:rPr lang="en-GB" sz="1100" b="0" i="0" u="none" strike="noStrike" dirty="0">
                          <a:solidFill>
                            <a:srgbClr val="000000"/>
                          </a:solidFill>
                          <a:effectLst/>
                          <a:latin typeface="Calibri" panose="020F0502020204030204" pitchFamily="34" charset="0"/>
                        </a:rPr>
                        <a:t>3959</a:t>
                      </a:r>
                    </a:p>
                  </a:txBody>
                  <a:tcPr marL="9525" marR="9525" marT="9525" marB="0"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4287</a:t>
                      </a:r>
                    </a:p>
                  </a:txBody>
                  <a:tcPr marL="9525" marR="9525" marT="9525" marB="0"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4450</a:t>
                      </a:r>
                    </a:p>
                  </a:txBody>
                  <a:tcPr marL="9525" marR="9525" marT="9525" marB="0"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4139</a:t>
                      </a:r>
                    </a:p>
                  </a:txBody>
                  <a:tcPr marL="9525" marR="9525" marT="9525" marB="0"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4076</a:t>
                      </a:r>
                    </a:p>
                  </a:txBody>
                  <a:tcPr marL="9525" marR="9525" marT="9525" marB="0"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4194</a:t>
                      </a:r>
                    </a:p>
                  </a:txBody>
                  <a:tcPr marL="9525" marR="9525" marT="9525" marB="0"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4202</a:t>
                      </a:r>
                    </a:p>
                  </a:txBody>
                  <a:tcPr marL="9525" marR="9525" marT="9525" marB="0"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pPr algn="ctr" rtl="0" fontAlgn="ctr"/>
                      <a:r>
                        <a:rPr lang="en-GB" sz="1000" b="1" i="0" u="none" strike="noStrike">
                          <a:solidFill>
                            <a:srgbClr val="000000"/>
                          </a:solidFill>
                          <a:effectLst/>
                          <a:latin typeface="Calibri" panose="020F0502020204030204" pitchFamily="34" charset="0"/>
                        </a:rPr>
                        <a:t>29307</a:t>
                      </a:r>
                    </a:p>
                  </a:txBody>
                  <a:tcPr marL="9525" marR="9525" marT="9525" marB="0"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solidFill>
                      <a:srgbClr val="FFFFFF"/>
                    </a:solidFill>
                  </a:tcPr>
                </a:tc>
              </a:tr>
              <a:tr h="190500">
                <a:tc>
                  <a:txBody>
                    <a:bodyPr/>
                    <a:lstStyle/>
                    <a:p>
                      <a:pPr algn="ctr" rtl="0" fontAlgn="ctr"/>
                      <a:r>
                        <a:rPr lang="en-GB" sz="1000" b="1" i="0" u="none" strike="noStrike">
                          <a:solidFill>
                            <a:srgbClr val="FFFFFF"/>
                          </a:solidFill>
                          <a:effectLst/>
                          <a:latin typeface="Calibri" panose="020F0502020204030204" pitchFamily="34" charset="0"/>
                        </a:rPr>
                        <a:t>2019</a:t>
                      </a:r>
                    </a:p>
                  </a:txBody>
                  <a:tcPr marL="9525" marR="9525" marT="9525" marB="0"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solidFill>
                      <a:srgbClr val="7030A0"/>
                    </a:solidFill>
                  </a:tcPr>
                </a:tc>
                <a:tc>
                  <a:txBody>
                    <a:bodyPr/>
                    <a:lstStyle/>
                    <a:p>
                      <a:pPr algn="ctr" fontAlgn="ctr"/>
                      <a:r>
                        <a:rPr lang="en-GB" sz="1100" b="0" i="0" u="none" strike="noStrike">
                          <a:solidFill>
                            <a:srgbClr val="000000"/>
                          </a:solidFill>
                          <a:effectLst/>
                          <a:latin typeface="Calibri" panose="020F0502020204030204" pitchFamily="34" charset="0"/>
                        </a:rPr>
                        <a:t>4232</a:t>
                      </a:r>
                    </a:p>
                  </a:txBody>
                  <a:tcPr marL="9525" marR="9525" marT="9525" marB="0"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4352</a:t>
                      </a:r>
                    </a:p>
                  </a:txBody>
                  <a:tcPr marL="9525" marR="9525" marT="9525" marB="0"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4424</a:t>
                      </a:r>
                    </a:p>
                  </a:txBody>
                  <a:tcPr marL="9525" marR="9525" marT="9525" marB="0"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4880</a:t>
                      </a:r>
                    </a:p>
                  </a:txBody>
                  <a:tcPr marL="9525" marR="9525" marT="9525" marB="0"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4984</a:t>
                      </a:r>
                    </a:p>
                  </a:txBody>
                  <a:tcPr marL="9525" marR="9525" marT="9525" marB="0"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4532</a:t>
                      </a:r>
                    </a:p>
                  </a:txBody>
                  <a:tcPr marL="9525" marR="9525" marT="9525" marB="0"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4475</a:t>
                      </a:r>
                    </a:p>
                  </a:txBody>
                  <a:tcPr marL="9525" marR="9525" marT="9525" marB="0"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tcPr>
                </a:tc>
                <a:tc>
                  <a:txBody>
                    <a:bodyPr/>
                    <a:lstStyle/>
                    <a:p>
                      <a:pPr algn="ctr" rtl="0" fontAlgn="ctr"/>
                      <a:r>
                        <a:rPr lang="en-GB" sz="1000" b="1" i="0" u="none" strike="noStrike" dirty="0">
                          <a:solidFill>
                            <a:srgbClr val="000000"/>
                          </a:solidFill>
                          <a:effectLst/>
                          <a:latin typeface="Calibri" panose="020F0502020204030204" pitchFamily="34" charset="0"/>
                        </a:rPr>
                        <a:t>31879</a:t>
                      </a:r>
                    </a:p>
                  </a:txBody>
                  <a:tcPr marL="9525" marR="9525" marT="9525" marB="0" anchor="ctr">
                    <a:lnL w="6350" cap="flat" cmpd="sng" algn="ctr">
                      <a:solidFill>
                        <a:schemeClr val="bg1">
                          <a:lumMod val="95000"/>
                        </a:schemeClr>
                      </a:solidFill>
                      <a:prstDash val="solid"/>
                      <a:round/>
                      <a:headEnd type="none" w="med" len="med"/>
                      <a:tailEnd type="none" w="med" len="med"/>
                    </a:lnL>
                    <a:lnR w="6350" cap="flat" cmpd="sng" algn="ctr">
                      <a:solidFill>
                        <a:schemeClr val="bg1">
                          <a:lumMod val="95000"/>
                        </a:schemeClr>
                      </a:solidFill>
                      <a:prstDash val="solid"/>
                      <a:round/>
                      <a:headEnd type="none" w="med" len="med"/>
                      <a:tailEnd type="none" w="med" len="med"/>
                    </a:lnR>
                    <a:lnT w="6350" cap="flat" cmpd="sng" algn="ctr">
                      <a:solidFill>
                        <a:schemeClr val="bg1">
                          <a:lumMod val="95000"/>
                        </a:schemeClr>
                      </a:solidFill>
                      <a:prstDash val="solid"/>
                      <a:round/>
                      <a:headEnd type="none" w="med" len="med"/>
                      <a:tailEnd type="none" w="med" len="med"/>
                    </a:lnT>
                    <a:lnB w="6350" cap="flat" cmpd="sng" algn="ctr">
                      <a:solidFill>
                        <a:schemeClr val="bg1">
                          <a:lumMod val="95000"/>
                        </a:schemeClr>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4515687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660859049"/>
              </p:ext>
            </p:extLst>
          </p:nvPr>
        </p:nvGraphicFramePr>
        <p:xfrm>
          <a:off x="261626" y="3855309"/>
          <a:ext cx="11646368" cy="2717814"/>
        </p:xfrm>
        <a:graphic>
          <a:graphicData uri="http://schemas.openxmlformats.org/drawingml/2006/table">
            <a:tbl>
              <a:tblPr/>
              <a:tblGrid>
                <a:gridCol w="363949"/>
                <a:gridCol w="363949"/>
                <a:gridCol w="363949"/>
                <a:gridCol w="363949"/>
                <a:gridCol w="363949"/>
                <a:gridCol w="363949"/>
                <a:gridCol w="363949"/>
                <a:gridCol w="363949"/>
                <a:gridCol w="363949"/>
                <a:gridCol w="363949"/>
                <a:gridCol w="363949"/>
                <a:gridCol w="363949"/>
                <a:gridCol w="363949"/>
                <a:gridCol w="363949"/>
                <a:gridCol w="363949"/>
                <a:gridCol w="363949"/>
                <a:gridCol w="363949"/>
                <a:gridCol w="363949"/>
                <a:gridCol w="363949"/>
                <a:gridCol w="363949"/>
                <a:gridCol w="363949"/>
                <a:gridCol w="363949"/>
                <a:gridCol w="363949"/>
                <a:gridCol w="363949"/>
                <a:gridCol w="363949"/>
                <a:gridCol w="363949"/>
                <a:gridCol w="363949"/>
                <a:gridCol w="363949"/>
                <a:gridCol w="363949"/>
                <a:gridCol w="363949"/>
                <a:gridCol w="363949"/>
                <a:gridCol w="363949"/>
              </a:tblGrid>
              <a:tr h="129132">
                <a:tc>
                  <a:txBody>
                    <a:bodyPr/>
                    <a:lstStyle/>
                    <a:p>
                      <a:pPr algn="ctr" rtl="0" fontAlgn="ctr"/>
                      <a:r>
                        <a:rPr lang="en-GB" sz="700" b="1" i="0" u="none" strike="noStrike" dirty="0">
                          <a:solidFill>
                            <a:srgbClr val="FFFFFF"/>
                          </a:solidFill>
                          <a:effectLst/>
                          <a:latin typeface="Calibri" panose="020F0502020204030204" pitchFamily="34" charset="0"/>
                        </a:rPr>
                        <a:t>Total</a:t>
                      </a:r>
                    </a:p>
                  </a:txBody>
                  <a:tcPr marL="4024" marR="4024" marT="4024"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700" b="1" i="0" u="none" strike="noStrike" dirty="0">
                          <a:solidFill>
                            <a:srgbClr val="FFFFFF"/>
                          </a:solidFill>
                          <a:effectLst/>
                          <a:latin typeface="Calibri" panose="020F0502020204030204" pitchFamily="34" charset="0"/>
                        </a:rPr>
                        <a:t>Total</a:t>
                      </a:r>
                    </a:p>
                  </a:txBody>
                  <a:tcPr marL="4024" marR="4024" marT="4024"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l" fontAlgn="ctr"/>
                      <a:endParaRPr lang="en-GB" sz="700" b="0" i="0" u="none" strike="noStrike" dirty="0">
                        <a:solidFill>
                          <a:srgbClr val="000000"/>
                        </a:solidFill>
                        <a:effectLst/>
                        <a:latin typeface="Calibri" panose="020F0502020204030204" pitchFamily="34" charset="0"/>
                      </a:endParaRPr>
                    </a:p>
                  </a:txBody>
                  <a:tcPr marL="4024" marR="4024" marT="4024" marB="0" anchor="ctr">
                    <a:lnL w="6350" cap="flat" cmpd="sng" algn="ctr">
                      <a:solidFill>
                        <a:srgbClr val="D9D9D9"/>
                      </a:solidFill>
                      <a:prstDash val="solid"/>
                      <a:round/>
                      <a:headEnd type="none" w="med" len="med"/>
                      <a:tailEnd type="none" w="med" len="med"/>
                    </a:lnL>
                    <a:lnR>
                      <a:noFill/>
                    </a:lnR>
                    <a:lnT>
                      <a:noFill/>
                    </a:lnT>
                    <a:lnB>
                      <a:noFill/>
                    </a:lnB>
                  </a:tcPr>
                </a:tc>
                <a:tc>
                  <a:txBody>
                    <a:bodyPr/>
                    <a:lstStyle/>
                    <a:p>
                      <a:pPr algn="l" fontAlgn="ctr"/>
                      <a:endParaRPr lang="en-GB" sz="700" b="0" i="0" u="none" strike="noStrike" dirty="0">
                        <a:solidFill>
                          <a:srgbClr val="000000"/>
                        </a:solidFill>
                        <a:effectLst/>
                        <a:latin typeface="Calibri" panose="020F0502020204030204" pitchFamily="34" charset="0"/>
                      </a:endParaRPr>
                    </a:p>
                  </a:txBody>
                  <a:tcPr marL="4024" marR="4024" marT="4024" marB="0" anchor="ctr">
                    <a:lnL>
                      <a:noFill/>
                    </a:lnL>
                    <a:lnR>
                      <a:noFill/>
                    </a:lnR>
                    <a:lnT>
                      <a:noFill/>
                    </a:lnT>
                    <a:lnB>
                      <a:noFill/>
                    </a:lnB>
                  </a:tcPr>
                </a:tc>
                <a:tc>
                  <a:txBody>
                    <a:bodyPr/>
                    <a:lstStyle/>
                    <a:p>
                      <a:pPr algn="l" fontAlgn="ctr"/>
                      <a:endParaRPr lang="en-GB" sz="700" b="0" i="0" u="none" strike="noStrike" dirty="0">
                        <a:solidFill>
                          <a:srgbClr val="000000"/>
                        </a:solidFill>
                        <a:effectLst/>
                        <a:latin typeface="Calibri" panose="020F0502020204030204" pitchFamily="34" charset="0"/>
                      </a:endParaRPr>
                    </a:p>
                  </a:txBody>
                  <a:tcPr marL="4024" marR="4024" marT="4024" marB="0" anchor="ctr">
                    <a:lnL>
                      <a:noFill/>
                    </a:lnL>
                    <a:lnR>
                      <a:noFill/>
                    </a:lnR>
                    <a:lnT>
                      <a:noFill/>
                    </a:lnT>
                    <a:lnB>
                      <a:noFill/>
                    </a:lnB>
                  </a:tcPr>
                </a:tc>
                <a:tc>
                  <a:txBody>
                    <a:bodyPr/>
                    <a:lstStyle/>
                    <a:p>
                      <a:pPr algn="l" fontAlgn="ctr"/>
                      <a:endParaRPr lang="en-GB" sz="700" b="0" i="0" u="none" strike="noStrike" dirty="0">
                        <a:solidFill>
                          <a:srgbClr val="000000"/>
                        </a:solidFill>
                        <a:effectLst/>
                        <a:latin typeface="Calibri" panose="020F0502020204030204" pitchFamily="34" charset="0"/>
                      </a:endParaRPr>
                    </a:p>
                  </a:txBody>
                  <a:tcPr marL="4024" marR="4024" marT="4024" marB="0" anchor="ctr">
                    <a:lnL>
                      <a:noFill/>
                    </a:lnL>
                    <a:lnR>
                      <a:noFill/>
                    </a:lnR>
                    <a:lnT>
                      <a:noFill/>
                    </a:lnT>
                    <a:lnB>
                      <a:noFill/>
                    </a:lnB>
                  </a:tcPr>
                </a:tc>
                <a:tc>
                  <a:txBody>
                    <a:bodyPr/>
                    <a:lstStyle/>
                    <a:p>
                      <a:pPr algn="l" fontAlgn="ctr"/>
                      <a:endParaRPr lang="en-GB" sz="700" b="0" i="0" u="none" strike="noStrike">
                        <a:solidFill>
                          <a:srgbClr val="000000"/>
                        </a:solidFill>
                        <a:effectLst/>
                        <a:latin typeface="Calibri" panose="020F0502020204030204" pitchFamily="34" charset="0"/>
                      </a:endParaRPr>
                    </a:p>
                  </a:txBody>
                  <a:tcPr marL="4024" marR="4024" marT="4024" marB="0" anchor="ctr">
                    <a:lnL>
                      <a:noFill/>
                    </a:lnL>
                    <a:lnR>
                      <a:noFill/>
                    </a:lnR>
                    <a:lnT>
                      <a:noFill/>
                    </a:lnT>
                    <a:lnB>
                      <a:noFill/>
                    </a:lnB>
                  </a:tcPr>
                </a:tc>
                <a:tc>
                  <a:txBody>
                    <a:bodyPr/>
                    <a:lstStyle/>
                    <a:p>
                      <a:pPr algn="l" fontAlgn="ctr"/>
                      <a:endParaRPr lang="en-GB" sz="700" b="0" i="0" u="none" strike="noStrike" dirty="0">
                        <a:solidFill>
                          <a:srgbClr val="000000"/>
                        </a:solidFill>
                        <a:effectLst/>
                        <a:latin typeface="Calibri" panose="020F0502020204030204" pitchFamily="34" charset="0"/>
                      </a:endParaRPr>
                    </a:p>
                  </a:txBody>
                  <a:tcPr marL="4024" marR="4024" marT="4024" marB="0" anchor="ctr">
                    <a:lnL>
                      <a:noFill/>
                    </a:lnL>
                    <a:lnR>
                      <a:noFill/>
                    </a:lnR>
                    <a:lnT>
                      <a:noFill/>
                    </a:lnT>
                    <a:lnB>
                      <a:noFill/>
                    </a:lnB>
                  </a:tcPr>
                </a:tc>
                <a:tc>
                  <a:txBody>
                    <a:bodyPr/>
                    <a:lstStyle/>
                    <a:p>
                      <a:pPr algn="l" fontAlgn="ctr"/>
                      <a:endParaRPr lang="en-GB" sz="700" b="0" i="0" u="none" strike="noStrike">
                        <a:solidFill>
                          <a:srgbClr val="000000"/>
                        </a:solidFill>
                        <a:effectLst/>
                        <a:latin typeface="Calibri" panose="020F0502020204030204" pitchFamily="34" charset="0"/>
                      </a:endParaRPr>
                    </a:p>
                  </a:txBody>
                  <a:tcPr marL="4024" marR="4024" marT="4024" marB="0" anchor="ctr">
                    <a:lnL>
                      <a:noFill/>
                    </a:lnL>
                    <a:lnR>
                      <a:noFill/>
                    </a:lnR>
                    <a:lnT>
                      <a:noFill/>
                    </a:lnT>
                    <a:lnB>
                      <a:noFill/>
                    </a:lnB>
                  </a:tcPr>
                </a:tc>
                <a:tc>
                  <a:txBody>
                    <a:bodyPr/>
                    <a:lstStyle/>
                    <a:p>
                      <a:pPr algn="l" fontAlgn="ctr"/>
                      <a:endParaRPr lang="en-GB" sz="700" b="0" i="0" u="none" strike="noStrike">
                        <a:solidFill>
                          <a:srgbClr val="000000"/>
                        </a:solidFill>
                        <a:effectLst/>
                        <a:latin typeface="Calibri" panose="020F0502020204030204" pitchFamily="34" charset="0"/>
                      </a:endParaRPr>
                    </a:p>
                  </a:txBody>
                  <a:tcPr marL="4024" marR="4024" marT="4024" marB="0" anchor="ctr">
                    <a:lnL>
                      <a:noFill/>
                    </a:lnL>
                    <a:lnR>
                      <a:noFill/>
                    </a:lnR>
                    <a:lnT>
                      <a:noFill/>
                    </a:lnT>
                    <a:lnB>
                      <a:noFill/>
                    </a:lnB>
                  </a:tcPr>
                </a:tc>
                <a:tc>
                  <a:txBody>
                    <a:bodyPr/>
                    <a:lstStyle/>
                    <a:p>
                      <a:pPr algn="l" fontAlgn="ctr"/>
                      <a:endParaRPr lang="en-GB" sz="700" b="0" i="0" u="none" strike="noStrike">
                        <a:solidFill>
                          <a:srgbClr val="000000"/>
                        </a:solidFill>
                        <a:effectLst/>
                        <a:latin typeface="Calibri" panose="020F0502020204030204" pitchFamily="34" charset="0"/>
                      </a:endParaRPr>
                    </a:p>
                  </a:txBody>
                  <a:tcPr marL="4024" marR="4024" marT="4024" marB="0" anchor="ctr">
                    <a:lnL>
                      <a:noFill/>
                    </a:lnL>
                    <a:lnR>
                      <a:noFill/>
                    </a:lnR>
                    <a:lnT>
                      <a:noFill/>
                    </a:lnT>
                    <a:lnB>
                      <a:noFill/>
                    </a:lnB>
                  </a:tcPr>
                </a:tc>
                <a:tc>
                  <a:txBody>
                    <a:bodyPr/>
                    <a:lstStyle/>
                    <a:p>
                      <a:pPr algn="l" fontAlgn="ctr"/>
                      <a:endParaRPr lang="en-GB" sz="700" b="0" i="0" u="none" strike="noStrike">
                        <a:solidFill>
                          <a:srgbClr val="000000"/>
                        </a:solidFill>
                        <a:effectLst/>
                        <a:latin typeface="Calibri" panose="020F0502020204030204" pitchFamily="34" charset="0"/>
                      </a:endParaRPr>
                    </a:p>
                  </a:txBody>
                  <a:tcPr marL="4024" marR="4024" marT="4024" marB="0" anchor="ctr">
                    <a:lnL>
                      <a:noFill/>
                    </a:lnL>
                    <a:lnR>
                      <a:noFill/>
                    </a:lnR>
                    <a:lnT>
                      <a:noFill/>
                    </a:lnT>
                    <a:lnB>
                      <a:noFill/>
                    </a:lnB>
                  </a:tcPr>
                </a:tc>
                <a:tc>
                  <a:txBody>
                    <a:bodyPr/>
                    <a:lstStyle/>
                    <a:p>
                      <a:pPr algn="l" fontAlgn="ctr"/>
                      <a:endParaRPr lang="en-GB" sz="700" b="0" i="0" u="none" strike="noStrike">
                        <a:solidFill>
                          <a:srgbClr val="000000"/>
                        </a:solidFill>
                        <a:effectLst/>
                        <a:latin typeface="Calibri" panose="020F0502020204030204" pitchFamily="34" charset="0"/>
                      </a:endParaRPr>
                    </a:p>
                  </a:txBody>
                  <a:tcPr marL="4024" marR="4024" marT="4024" marB="0" anchor="ctr">
                    <a:lnL>
                      <a:noFill/>
                    </a:lnL>
                    <a:lnR>
                      <a:noFill/>
                    </a:lnR>
                    <a:lnT>
                      <a:noFill/>
                    </a:lnT>
                    <a:lnB>
                      <a:noFill/>
                    </a:lnB>
                  </a:tcPr>
                </a:tc>
                <a:tc>
                  <a:txBody>
                    <a:bodyPr/>
                    <a:lstStyle/>
                    <a:p>
                      <a:pPr algn="l" fontAlgn="ctr"/>
                      <a:endParaRPr lang="en-GB" sz="700" b="0" i="0" u="none" strike="noStrike">
                        <a:solidFill>
                          <a:srgbClr val="000000"/>
                        </a:solidFill>
                        <a:effectLst/>
                        <a:latin typeface="Calibri" panose="020F0502020204030204" pitchFamily="34" charset="0"/>
                      </a:endParaRPr>
                    </a:p>
                  </a:txBody>
                  <a:tcPr marL="4024" marR="4024" marT="4024" marB="0" anchor="ctr">
                    <a:lnL>
                      <a:noFill/>
                    </a:lnL>
                    <a:lnR>
                      <a:noFill/>
                    </a:lnR>
                    <a:lnT>
                      <a:noFill/>
                    </a:lnT>
                    <a:lnB>
                      <a:noFill/>
                    </a:lnB>
                  </a:tcPr>
                </a:tc>
                <a:tc>
                  <a:txBody>
                    <a:bodyPr/>
                    <a:lstStyle/>
                    <a:p>
                      <a:pPr algn="l" fontAlgn="ctr"/>
                      <a:endParaRPr lang="en-GB" sz="700" b="0" i="0" u="none" strike="noStrike" dirty="0">
                        <a:solidFill>
                          <a:srgbClr val="000000"/>
                        </a:solidFill>
                        <a:effectLst/>
                        <a:latin typeface="Calibri" panose="020F0502020204030204" pitchFamily="34" charset="0"/>
                      </a:endParaRPr>
                    </a:p>
                  </a:txBody>
                  <a:tcPr marL="4024" marR="4024" marT="4024" marB="0" anchor="ctr">
                    <a:lnL>
                      <a:noFill/>
                    </a:lnL>
                    <a:lnR>
                      <a:noFill/>
                    </a:lnR>
                    <a:lnT>
                      <a:noFill/>
                    </a:lnT>
                    <a:lnB>
                      <a:noFill/>
                    </a:lnB>
                  </a:tcPr>
                </a:tc>
                <a:tc>
                  <a:txBody>
                    <a:bodyPr/>
                    <a:lstStyle/>
                    <a:p>
                      <a:pPr algn="l" fontAlgn="ctr"/>
                      <a:endParaRPr lang="en-GB" sz="700" b="0" i="0" u="none" strike="noStrike">
                        <a:solidFill>
                          <a:srgbClr val="000000"/>
                        </a:solidFill>
                        <a:effectLst/>
                        <a:latin typeface="Calibri" panose="020F0502020204030204" pitchFamily="34" charset="0"/>
                      </a:endParaRPr>
                    </a:p>
                  </a:txBody>
                  <a:tcPr marL="4024" marR="4024" marT="4024" marB="0" anchor="ctr">
                    <a:lnL>
                      <a:noFill/>
                    </a:lnL>
                    <a:lnR>
                      <a:noFill/>
                    </a:lnR>
                    <a:lnT>
                      <a:noFill/>
                    </a:lnT>
                    <a:lnB>
                      <a:noFill/>
                    </a:lnB>
                  </a:tcPr>
                </a:tc>
                <a:tc>
                  <a:txBody>
                    <a:bodyPr/>
                    <a:lstStyle/>
                    <a:p>
                      <a:pPr algn="l" fontAlgn="ctr"/>
                      <a:endParaRPr lang="en-GB" sz="700" b="0" i="0" u="none" strike="noStrike">
                        <a:solidFill>
                          <a:srgbClr val="000000"/>
                        </a:solidFill>
                        <a:effectLst/>
                        <a:latin typeface="Calibri" panose="020F0502020204030204" pitchFamily="34" charset="0"/>
                      </a:endParaRPr>
                    </a:p>
                  </a:txBody>
                  <a:tcPr marL="4024" marR="4024" marT="4024" marB="0" anchor="ctr">
                    <a:lnL>
                      <a:noFill/>
                    </a:lnL>
                    <a:lnR>
                      <a:noFill/>
                    </a:lnR>
                    <a:lnT>
                      <a:noFill/>
                    </a:lnT>
                    <a:lnB>
                      <a:noFill/>
                    </a:lnB>
                  </a:tcPr>
                </a:tc>
                <a:tc>
                  <a:txBody>
                    <a:bodyPr/>
                    <a:lstStyle/>
                    <a:p>
                      <a:pPr algn="l" fontAlgn="ctr"/>
                      <a:endParaRPr lang="en-GB" sz="700" b="0" i="0" u="none" strike="noStrike">
                        <a:solidFill>
                          <a:srgbClr val="000000"/>
                        </a:solidFill>
                        <a:effectLst/>
                        <a:latin typeface="Calibri" panose="020F0502020204030204" pitchFamily="34" charset="0"/>
                      </a:endParaRPr>
                    </a:p>
                  </a:txBody>
                  <a:tcPr marL="4024" marR="4024" marT="4024" marB="0" anchor="ctr">
                    <a:lnL>
                      <a:noFill/>
                    </a:lnL>
                    <a:lnR w="6350" cap="flat" cmpd="sng" algn="ctr">
                      <a:solidFill>
                        <a:srgbClr val="D9D9D9"/>
                      </a:solidFill>
                      <a:prstDash val="solid"/>
                      <a:round/>
                      <a:headEnd type="none" w="med" len="med"/>
                      <a:tailEnd type="none" w="med" len="med"/>
                    </a:lnR>
                    <a:lnT>
                      <a:noFill/>
                    </a:lnT>
                    <a:lnB>
                      <a:noFill/>
                    </a:lnB>
                  </a:tcPr>
                </a:tc>
                <a:tc>
                  <a:txBody>
                    <a:bodyPr/>
                    <a:lstStyle/>
                    <a:p>
                      <a:pPr algn="ctr" rtl="0" fontAlgn="ctr"/>
                      <a:r>
                        <a:rPr lang="en-GB" sz="700" b="1" i="0" u="none" strike="noStrike">
                          <a:solidFill>
                            <a:srgbClr val="FFFFFF"/>
                          </a:solidFill>
                          <a:effectLst/>
                          <a:latin typeface="Calibri" panose="020F0502020204030204" pitchFamily="34" charset="0"/>
                        </a:rPr>
                        <a:t>March</a:t>
                      </a:r>
                    </a:p>
                  </a:txBody>
                  <a:tcPr marL="4024" marR="4024" marT="4024"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700" b="1" i="0" u="none" strike="noStrike" dirty="0">
                          <a:solidFill>
                            <a:srgbClr val="FFFFFF"/>
                          </a:solidFill>
                          <a:effectLst/>
                          <a:latin typeface="Calibri" panose="020F0502020204030204" pitchFamily="34" charset="0"/>
                        </a:rPr>
                        <a:t>19-Mar</a:t>
                      </a:r>
                    </a:p>
                  </a:txBody>
                  <a:tcPr marL="4024" marR="4024" marT="4024"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700" b="1" i="0" u="none" strike="noStrike">
                          <a:solidFill>
                            <a:srgbClr val="FFFFFF"/>
                          </a:solidFill>
                          <a:effectLst/>
                          <a:latin typeface="Calibri" panose="020F0502020204030204" pitchFamily="34" charset="0"/>
                        </a:rPr>
                        <a:t>20-Mar</a:t>
                      </a:r>
                    </a:p>
                  </a:txBody>
                  <a:tcPr marL="4024" marR="4024" marT="4024"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700" b="1" i="0" u="none" strike="noStrike" dirty="0">
                          <a:solidFill>
                            <a:srgbClr val="FFFFFF"/>
                          </a:solidFill>
                          <a:effectLst/>
                          <a:latin typeface="Calibri" panose="020F0502020204030204" pitchFamily="34" charset="0"/>
                        </a:rPr>
                        <a:t>21-Mar</a:t>
                      </a:r>
                    </a:p>
                  </a:txBody>
                  <a:tcPr marL="4024" marR="4024" marT="4024"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700" b="1" i="0" u="none" strike="noStrike" dirty="0">
                          <a:solidFill>
                            <a:srgbClr val="FFFFFF"/>
                          </a:solidFill>
                          <a:effectLst/>
                          <a:latin typeface="Calibri" panose="020F0502020204030204" pitchFamily="34" charset="0"/>
                        </a:rPr>
                        <a:t>22-Mar</a:t>
                      </a:r>
                    </a:p>
                  </a:txBody>
                  <a:tcPr marL="4024" marR="4024" marT="4024"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700" b="1" i="0" u="none" strike="noStrike" dirty="0">
                          <a:solidFill>
                            <a:srgbClr val="FFFFFF"/>
                          </a:solidFill>
                          <a:effectLst/>
                          <a:latin typeface="Calibri" panose="020F0502020204030204" pitchFamily="34" charset="0"/>
                        </a:rPr>
                        <a:t>23-Mar</a:t>
                      </a:r>
                    </a:p>
                  </a:txBody>
                  <a:tcPr marL="4024" marR="4024" marT="4024"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700" b="1" i="0" u="none" strike="noStrike" dirty="0">
                          <a:solidFill>
                            <a:srgbClr val="FFFFFF"/>
                          </a:solidFill>
                          <a:effectLst/>
                          <a:latin typeface="Calibri" panose="020F0502020204030204" pitchFamily="34" charset="0"/>
                        </a:rPr>
                        <a:t>24-Mar</a:t>
                      </a:r>
                    </a:p>
                  </a:txBody>
                  <a:tcPr marL="4024" marR="4024" marT="4024"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700" b="1" i="0" u="none" strike="noStrike" dirty="0">
                          <a:solidFill>
                            <a:srgbClr val="FFFFFF"/>
                          </a:solidFill>
                          <a:effectLst/>
                          <a:latin typeface="Calibri" panose="020F0502020204030204" pitchFamily="34" charset="0"/>
                        </a:rPr>
                        <a:t>25-Mar</a:t>
                      </a:r>
                    </a:p>
                  </a:txBody>
                  <a:tcPr marL="4024" marR="4024" marT="4024"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700" b="1" i="0" u="none" strike="noStrike">
                          <a:solidFill>
                            <a:srgbClr val="FFFFFF"/>
                          </a:solidFill>
                          <a:effectLst/>
                          <a:latin typeface="Calibri" panose="020F0502020204030204" pitchFamily="34" charset="0"/>
                        </a:rPr>
                        <a:t>26-Mar</a:t>
                      </a:r>
                    </a:p>
                  </a:txBody>
                  <a:tcPr marL="4024" marR="4024" marT="4024"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700" b="1" i="0" u="none" strike="noStrike" dirty="0">
                          <a:solidFill>
                            <a:srgbClr val="FFFFFF"/>
                          </a:solidFill>
                          <a:effectLst/>
                          <a:latin typeface="Calibri" panose="020F0502020204030204" pitchFamily="34" charset="0"/>
                        </a:rPr>
                        <a:t>27-Mar</a:t>
                      </a:r>
                    </a:p>
                  </a:txBody>
                  <a:tcPr marL="4024" marR="4024" marT="4024"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700" b="1" i="0" u="none" strike="noStrike">
                          <a:solidFill>
                            <a:srgbClr val="FFFFFF"/>
                          </a:solidFill>
                          <a:effectLst/>
                          <a:latin typeface="Calibri" panose="020F0502020204030204" pitchFamily="34" charset="0"/>
                        </a:rPr>
                        <a:t>28-Mar</a:t>
                      </a:r>
                    </a:p>
                  </a:txBody>
                  <a:tcPr marL="4024" marR="4024" marT="4024"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700" b="1" i="0" u="none" strike="noStrike" dirty="0">
                          <a:solidFill>
                            <a:srgbClr val="FFFFFF"/>
                          </a:solidFill>
                          <a:effectLst/>
                          <a:latin typeface="Calibri" panose="020F0502020204030204" pitchFamily="34" charset="0"/>
                        </a:rPr>
                        <a:t>29-Mar</a:t>
                      </a:r>
                    </a:p>
                  </a:txBody>
                  <a:tcPr marL="4024" marR="4024" marT="4024"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700" b="1" i="0" u="none" strike="noStrike" dirty="0">
                          <a:solidFill>
                            <a:srgbClr val="FFFFFF"/>
                          </a:solidFill>
                          <a:effectLst/>
                          <a:latin typeface="Calibri" panose="020F0502020204030204" pitchFamily="34" charset="0"/>
                        </a:rPr>
                        <a:t>30-Mar</a:t>
                      </a:r>
                    </a:p>
                  </a:txBody>
                  <a:tcPr marL="4024" marR="4024" marT="4024"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700" b="1" i="0" u="none" strike="noStrike" dirty="0">
                          <a:solidFill>
                            <a:srgbClr val="FFFFFF"/>
                          </a:solidFill>
                          <a:effectLst/>
                          <a:latin typeface="Calibri" panose="020F0502020204030204" pitchFamily="34" charset="0"/>
                        </a:rPr>
                        <a:t>31-Mar</a:t>
                      </a:r>
                    </a:p>
                  </a:txBody>
                  <a:tcPr marL="4024" marR="4024" marT="4024"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r>
              <a:tr h="130225">
                <a:tc>
                  <a:txBody>
                    <a:bodyPr/>
                    <a:lstStyle/>
                    <a:p>
                      <a:pPr algn="ctr" rtl="0" fontAlgn="ctr"/>
                      <a:r>
                        <a:rPr lang="en-GB" sz="700" b="1" i="0" u="none" strike="noStrike">
                          <a:solidFill>
                            <a:srgbClr val="FFFFFF"/>
                          </a:solidFill>
                          <a:effectLst/>
                          <a:latin typeface="Calibri" panose="020F0502020204030204" pitchFamily="34" charset="0"/>
                        </a:rPr>
                        <a:t>2020</a:t>
                      </a:r>
                    </a:p>
                  </a:txBody>
                  <a:tcPr marL="4024" marR="4024" marT="4024"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700" b="1" i="0" u="none" strike="noStrike">
                          <a:solidFill>
                            <a:srgbClr val="000000"/>
                          </a:solidFill>
                          <a:effectLst/>
                          <a:latin typeface="Calibri" panose="020F0502020204030204" pitchFamily="34" charset="0"/>
                        </a:rPr>
                        <a:t>788480</a:t>
                      </a:r>
                    </a:p>
                  </a:txBody>
                  <a:tcPr marL="7620" marR="7620" marT="762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l" fontAlgn="ctr"/>
                      <a:endParaRPr lang="en-GB" sz="700" b="0" i="0" u="none" strike="noStrike">
                        <a:solidFill>
                          <a:srgbClr val="000000"/>
                        </a:solidFill>
                        <a:effectLst/>
                        <a:latin typeface="Calibri" panose="020F0502020204030204" pitchFamily="34" charset="0"/>
                      </a:endParaRPr>
                    </a:p>
                  </a:txBody>
                  <a:tcPr marL="4024" marR="4024" marT="4024" marB="0" anchor="ctr">
                    <a:lnL w="6350" cap="flat" cmpd="sng" algn="ctr">
                      <a:solidFill>
                        <a:srgbClr val="D9D9D9"/>
                      </a:solidFill>
                      <a:prstDash val="solid"/>
                      <a:round/>
                      <a:headEnd type="none" w="med" len="med"/>
                      <a:tailEnd type="none" w="med" len="med"/>
                    </a:lnL>
                    <a:lnR>
                      <a:noFill/>
                    </a:lnR>
                    <a:lnT>
                      <a:noFill/>
                    </a:lnT>
                    <a:lnB>
                      <a:noFill/>
                    </a:lnB>
                  </a:tcPr>
                </a:tc>
                <a:tc>
                  <a:txBody>
                    <a:bodyPr/>
                    <a:lstStyle/>
                    <a:p>
                      <a:pPr algn="l" fontAlgn="ctr"/>
                      <a:endParaRPr lang="en-GB" sz="700" b="0" i="0" u="none" strike="noStrike">
                        <a:solidFill>
                          <a:srgbClr val="000000"/>
                        </a:solidFill>
                        <a:effectLst/>
                        <a:latin typeface="Calibri" panose="020F0502020204030204" pitchFamily="34" charset="0"/>
                      </a:endParaRPr>
                    </a:p>
                  </a:txBody>
                  <a:tcPr marL="4024" marR="4024" marT="4024" marB="0" anchor="ctr">
                    <a:lnL>
                      <a:noFill/>
                    </a:lnL>
                    <a:lnR>
                      <a:noFill/>
                    </a:lnR>
                    <a:lnT>
                      <a:noFill/>
                    </a:lnT>
                    <a:lnB>
                      <a:noFill/>
                    </a:lnB>
                  </a:tcPr>
                </a:tc>
                <a:tc>
                  <a:txBody>
                    <a:bodyPr/>
                    <a:lstStyle/>
                    <a:p>
                      <a:pPr algn="l" fontAlgn="ctr"/>
                      <a:endParaRPr lang="en-GB" sz="700" b="0" i="0" u="none" strike="noStrike">
                        <a:solidFill>
                          <a:srgbClr val="000000"/>
                        </a:solidFill>
                        <a:effectLst/>
                        <a:latin typeface="Calibri" panose="020F0502020204030204" pitchFamily="34" charset="0"/>
                      </a:endParaRPr>
                    </a:p>
                  </a:txBody>
                  <a:tcPr marL="4024" marR="4024" marT="4024" marB="0" anchor="ctr">
                    <a:lnL>
                      <a:noFill/>
                    </a:lnL>
                    <a:lnR>
                      <a:noFill/>
                    </a:lnR>
                    <a:lnT>
                      <a:noFill/>
                    </a:lnT>
                    <a:lnB>
                      <a:noFill/>
                    </a:lnB>
                  </a:tcPr>
                </a:tc>
                <a:tc>
                  <a:txBody>
                    <a:bodyPr/>
                    <a:lstStyle/>
                    <a:p>
                      <a:pPr algn="l" fontAlgn="ctr"/>
                      <a:endParaRPr lang="en-GB" sz="700" b="0" i="0" u="none" strike="noStrike" dirty="0">
                        <a:solidFill>
                          <a:srgbClr val="000000"/>
                        </a:solidFill>
                        <a:effectLst/>
                        <a:latin typeface="Calibri" panose="020F0502020204030204" pitchFamily="34" charset="0"/>
                      </a:endParaRPr>
                    </a:p>
                  </a:txBody>
                  <a:tcPr marL="4024" marR="4024" marT="4024" marB="0" anchor="ctr">
                    <a:lnL>
                      <a:noFill/>
                    </a:lnL>
                    <a:lnR>
                      <a:noFill/>
                    </a:lnR>
                    <a:lnT>
                      <a:noFill/>
                    </a:lnT>
                    <a:lnB>
                      <a:noFill/>
                    </a:lnB>
                  </a:tcPr>
                </a:tc>
                <a:tc>
                  <a:txBody>
                    <a:bodyPr/>
                    <a:lstStyle/>
                    <a:p>
                      <a:pPr algn="l" fontAlgn="ctr"/>
                      <a:endParaRPr lang="en-GB" sz="700" b="0" i="0" u="none" strike="noStrike" dirty="0">
                        <a:solidFill>
                          <a:srgbClr val="000000"/>
                        </a:solidFill>
                        <a:effectLst/>
                        <a:latin typeface="Calibri" panose="020F0502020204030204" pitchFamily="34" charset="0"/>
                      </a:endParaRPr>
                    </a:p>
                  </a:txBody>
                  <a:tcPr marL="4024" marR="4024" marT="4024" marB="0" anchor="ctr">
                    <a:lnL>
                      <a:noFill/>
                    </a:lnL>
                    <a:lnR>
                      <a:noFill/>
                    </a:lnR>
                    <a:lnT>
                      <a:noFill/>
                    </a:lnT>
                    <a:lnB>
                      <a:noFill/>
                    </a:lnB>
                  </a:tcPr>
                </a:tc>
                <a:tc>
                  <a:txBody>
                    <a:bodyPr/>
                    <a:lstStyle/>
                    <a:p>
                      <a:pPr algn="l" fontAlgn="ctr"/>
                      <a:endParaRPr lang="en-GB" sz="700" b="0" i="0" u="none" strike="noStrike">
                        <a:solidFill>
                          <a:srgbClr val="000000"/>
                        </a:solidFill>
                        <a:effectLst/>
                        <a:latin typeface="Calibri" panose="020F0502020204030204" pitchFamily="34" charset="0"/>
                      </a:endParaRPr>
                    </a:p>
                  </a:txBody>
                  <a:tcPr marL="4024" marR="4024" marT="4024" marB="0" anchor="ctr">
                    <a:lnL>
                      <a:noFill/>
                    </a:lnL>
                    <a:lnR>
                      <a:noFill/>
                    </a:lnR>
                    <a:lnT>
                      <a:noFill/>
                    </a:lnT>
                    <a:lnB>
                      <a:noFill/>
                    </a:lnB>
                  </a:tcPr>
                </a:tc>
                <a:tc>
                  <a:txBody>
                    <a:bodyPr/>
                    <a:lstStyle/>
                    <a:p>
                      <a:pPr algn="l" fontAlgn="ctr"/>
                      <a:endParaRPr lang="en-GB" sz="700" b="0" i="0" u="none" strike="noStrike" dirty="0">
                        <a:solidFill>
                          <a:srgbClr val="000000"/>
                        </a:solidFill>
                        <a:effectLst/>
                        <a:latin typeface="Calibri" panose="020F0502020204030204" pitchFamily="34" charset="0"/>
                      </a:endParaRPr>
                    </a:p>
                  </a:txBody>
                  <a:tcPr marL="4024" marR="4024" marT="4024" marB="0" anchor="ctr">
                    <a:lnL>
                      <a:noFill/>
                    </a:lnL>
                    <a:lnR>
                      <a:noFill/>
                    </a:lnR>
                    <a:lnT>
                      <a:noFill/>
                    </a:lnT>
                    <a:lnB>
                      <a:noFill/>
                    </a:lnB>
                  </a:tcPr>
                </a:tc>
                <a:tc>
                  <a:txBody>
                    <a:bodyPr/>
                    <a:lstStyle/>
                    <a:p>
                      <a:pPr algn="l" fontAlgn="ctr"/>
                      <a:endParaRPr lang="en-GB" sz="700" b="0" i="0" u="none" strike="noStrike">
                        <a:solidFill>
                          <a:srgbClr val="000000"/>
                        </a:solidFill>
                        <a:effectLst/>
                        <a:latin typeface="Calibri" panose="020F0502020204030204" pitchFamily="34" charset="0"/>
                      </a:endParaRPr>
                    </a:p>
                  </a:txBody>
                  <a:tcPr marL="4024" marR="4024" marT="4024" marB="0" anchor="ctr">
                    <a:lnL>
                      <a:noFill/>
                    </a:lnL>
                    <a:lnR>
                      <a:noFill/>
                    </a:lnR>
                    <a:lnT>
                      <a:noFill/>
                    </a:lnT>
                    <a:lnB>
                      <a:noFill/>
                    </a:lnB>
                  </a:tcPr>
                </a:tc>
                <a:tc>
                  <a:txBody>
                    <a:bodyPr/>
                    <a:lstStyle/>
                    <a:p>
                      <a:pPr algn="l" fontAlgn="ctr"/>
                      <a:endParaRPr lang="en-GB" sz="700" b="0" i="0" u="none" strike="noStrike">
                        <a:solidFill>
                          <a:srgbClr val="000000"/>
                        </a:solidFill>
                        <a:effectLst/>
                        <a:latin typeface="Calibri" panose="020F0502020204030204" pitchFamily="34" charset="0"/>
                      </a:endParaRPr>
                    </a:p>
                  </a:txBody>
                  <a:tcPr marL="4024" marR="4024" marT="4024" marB="0" anchor="ctr">
                    <a:lnL>
                      <a:noFill/>
                    </a:lnL>
                    <a:lnR>
                      <a:noFill/>
                    </a:lnR>
                    <a:lnT>
                      <a:noFill/>
                    </a:lnT>
                    <a:lnB>
                      <a:noFill/>
                    </a:lnB>
                  </a:tcPr>
                </a:tc>
                <a:tc>
                  <a:txBody>
                    <a:bodyPr/>
                    <a:lstStyle/>
                    <a:p>
                      <a:pPr algn="l" fontAlgn="ctr"/>
                      <a:endParaRPr lang="en-GB" sz="700" b="0" i="0" u="none" strike="noStrike">
                        <a:solidFill>
                          <a:srgbClr val="000000"/>
                        </a:solidFill>
                        <a:effectLst/>
                        <a:latin typeface="Calibri" panose="020F0502020204030204" pitchFamily="34" charset="0"/>
                      </a:endParaRPr>
                    </a:p>
                  </a:txBody>
                  <a:tcPr marL="4024" marR="4024" marT="4024" marB="0" anchor="ctr">
                    <a:lnL>
                      <a:noFill/>
                    </a:lnL>
                    <a:lnR>
                      <a:noFill/>
                    </a:lnR>
                    <a:lnT>
                      <a:noFill/>
                    </a:lnT>
                    <a:lnB>
                      <a:noFill/>
                    </a:lnB>
                  </a:tcPr>
                </a:tc>
                <a:tc>
                  <a:txBody>
                    <a:bodyPr/>
                    <a:lstStyle/>
                    <a:p>
                      <a:pPr algn="l" fontAlgn="ctr"/>
                      <a:endParaRPr lang="en-GB" sz="700" b="0" i="0" u="none" strike="noStrike">
                        <a:solidFill>
                          <a:srgbClr val="000000"/>
                        </a:solidFill>
                        <a:effectLst/>
                        <a:latin typeface="Calibri" panose="020F0502020204030204" pitchFamily="34" charset="0"/>
                      </a:endParaRPr>
                    </a:p>
                  </a:txBody>
                  <a:tcPr marL="4024" marR="4024" marT="4024" marB="0" anchor="ctr">
                    <a:lnL>
                      <a:noFill/>
                    </a:lnL>
                    <a:lnR>
                      <a:noFill/>
                    </a:lnR>
                    <a:lnT>
                      <a:noFill/>
                    </a:lnT>
                    <a:lnB>
                      <a:noFill/>
                    </a:lnB>
                  </a:tcPr>
                </a:tc>
                <a:tc>
                  <a:txBody>
                    <a:bodyPr/>
                    <a:lstStyle/>
                    <a:p>
                      <a:pPr algn="l" fontAlgn="ctr"/>
                      <a:endParaRPr lang="en-GB" sz="700" b="0" i="0" u="none" strike="noStrike">
                        <a:solidFill>
                          <a:srgbClr val="000000"/>
                        </a:solidFill>
                        <a:effectLst/>
                        <a:latin typeface="Calibri" panose="020F0502020204030204" pitchFamily="34" charset="0"/>
                      </a:endParaRPr>
                    </a:p>
                  </a:txBody>
                  <a:tcPr marL="4024" marR="4024" marT="4024" marB="0" anchor="ctr">
                    <a:lnL>
                      <a:noFill/>
                    </a:lnL>
                    <a:lnR>
                      <a:noFill/>
                    </a:lnR>
                    <a:lnT>
                      <a:noFill/>
                    </a:lnT>
                    <a:lnB>
                      <a:noFill/>
                    </a:lnB>
                  </a:tcPr>
                </a:tc>
                <a:tc>
                  <a:txBody>
                    <a:bodyPr/>
                    <a:lstStyle/>
                    <a:p>
                      <a:pPr algn="l" fontAlgn="ctr"/>
                      <a:endParaRPr lang="en-GB" sz="700" b="0" i="0" u="none" strike="noStrike">
                        <a:solidFill>
                          <a:srgbClr val="000000"/>
                        </a:solidFill>
                        <a:effectLst/>
                        <a:latin typeface="Calibri" panose="020F0502020204030204" pitchFamily="34" charset="0"/>
                      </a:endParaRPr>
                    </a:p>
                  </a:txBody>
                  <a:tcPr marL="4024" marR="4024" marT="4024" marB="0" anchor="ctr">
                    <a:lnL>
                      <a:noFill/>
                    </a:lnL>
                    <a:lnR>
                      <a:noFill/>
                    </a:lnR>
                    <a:lnT>
                      <a:noFill/>
                    </a:lnT>
                    <a:lnB>
                      <a:noFill/>
                    </a:lnB>
                  </a:tcPr>
                </a:tc>
                <a:tc>
                  <a:txBody>
                    <a:bodyPr/>
                    <a:lstStyle/>
                    <a:p>
                      <a:pPr algn="l" fontAlgn="ctr"/>
                      <a:endParaRPr lang="en-GB" sz="700" b="0" i="0" u="none" strike="noStrike">
                        <a:solidFill>
                          <a:srgbClr val="000000"/>
                        </a:solidFill>
                        <a:effectLst/>
                        <a:latin typeface="Calibri" panose="020F0502020204030204" pitchFamily="34" charset="0"/>
                      </a:endParaRPr>
                    </a:p>
                  </a:txBody>
                  <a:tcPr marL="4024" marR="4024" marT="4024" marB="0" anchor="ctr">
                    <a:lnL>
                      <a:noFill/>
                    </a:lnL>
                    <a:lnR>
                      <a:noFill/>
                    </a:lnR>
                    <a:lnT>
                      <a:noFill/>
                    </a:lnT>
                    <a:lnB>
                      <a:noFill/>
                    </a:lnB>
                  </a:tcPr>
                </a:tc>
                <a:tc>
                  <a:txBody>
                    <a:bodyPr/>
                    <a:lstStyle/>
                    <a:p>
                      <a:pPr algn="l" fontAlgn="ctr"/>
                      <a:endParaRPr lang="en-GB" sz="700" b="0" i="0" u="none" strike="noStrike">
                        <a:solidFill>
                          <a:srgbClr val="000000"/>
                        </a:solidFill>
                        <a:effectLst/>
                        <a:latin typeface="Calibri" panose="020F0502020204030204" pitchFamily="34" charset="0"/>
                      </a:endParaRPr>
                    </a:p>
                  </a:txBody>
                  <a:tcPr marL="4024" marR="4024" marT="4024" marB="0" anchor="ctr">
                    <a:lnL>
                      <a:noFill/>
                    </a:lnL>
                    <a:lnR>
                      <a:noFill/>
                    </a:lnR>
                    <a:lnT>
                      <a:noFill/>
                    </a:lnT>
                    <a:lnB>
                      <a:noFill/>
                    </a:lnB>
                  </a:tcPr>
                </a:tc>
                <a:tc>
                  <a:txBody>
                    <a:bodyPr/>
                    <a:lstStyle/>
                    <a:p>
                      <a:pPr algn="l" fontAlgn="ctr"/>
                      <a:endParaRPr lang="en-GB" sz="700" b="0" i="0" u="none" strike="noStrike">
                        <a:solidFill>
                          <a:srgbClr val="000000"/>
                        </a:solidFill>
                        <a:effectLst/>
                        <a:latin typeface="Calibri" panose="020F0502020204030204" pitchFamily="34" charset="0"/>
                      </a:endParaRPr>
                    </a:p>
                  </a:txBody>
                  <a:tcPr marL="4024" marR="4024" marT="4024" marB="0" anchor="ctr">
                    <a:lnL>
                      <a:noFill/>
                    </a:lnL>
                    <a:lnR w="6350" cap="flat" cmpd="sng" algn="ctr">
                      <a:solidFill>
                        <a:srgbClr val="D9D9D9"/>
                      </a:solidFill>
                      <a:prstDash val="solid"/>
                      <a:round/>
                      <a:headEnd type="none" w="med" len="med"/>
                      <a:tailEnd type="none" w="med" len="med"/>
                    </a:lnR>
                    <a:lnT>
                      <a:noFill/>
                    </a:lnT>
                    <a:lnB>
                      <a:noFill/>
                    </a:lnB>
                  </a:tcPr>
                </a:tc>
                <a:tc>
                  <a:txBody>
                    <a:bodyPr/>
                    <a:lstStyle/>
                    <a:p>
                      <a:pPr algn="ctr" rtl="0" fontAlgn="ctr"/>
                      <a:r>
                        <a:rPr lang="en-GB" sz="700" b="1" i="0" u="none" strike="noStrike">
                          <a:solidFill>
                            <a:srgbClr val="FFFFFF"/>
                          </a:solidFill>
                          <a:effectLst/>
                          <a:latin typeface="Calibri" panose="020F0502020204030204" pitchFamily="34" charset="0"/>
                        </a:rPr>
                        <a:t>2020</a:t>
                      </a:r>
                    </a:p>
                  </a:txBody>
                  <a:tcPr marL="4024" marR="4024" marT="4024"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fontAlgn="b"/>
                      <a:r>
                        <a:rPr lang="en-GB" sz="700" b="0" i="0" u="none" strike="noStrike">
                          <a:solidFill>
                            <a:srgbClr val="000000"/>
                          </a:solidFill>
                          <a:effectLst/>
                          <a:latin typeface="Calibri" panose="020F0502020204030204" pitchFamily="34" charset="0"/>
                        </a:rPr>
                        <a:t>3752</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4293</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4117</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3455</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3443</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3207</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3659</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3631</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4023</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3819</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3169</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4109</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4014</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r>
              <a:tr h="130225">
                <a:tc>
                  <a:txBody>
                    <a:bodyPr/>
                    <a:lstStyle/>
                    <a:p>
                      <a:pPr algn="ctr" rtl="0" fontAlgn="ctr"/>
                      <a:r>
                        <a:rPr lang="en-GB" sz="700" b="1" i="0" u="none" strike="noStrike">
                          <a:solidFill>
                            <a:srgbClr val="FFFFFF"/>
                          </a:solidFill>
                          <a:effectLst/>
                          <a:latin typeface="Calibri" panose="020F0502020204030204" pitchFamily="34" charset="0"/>
                        </a:rPr>
                        <a:t>2019</a:t>
                      </a:r>
                    </a:p>
                  </a:txBody>
                  <a:tcPr marL="4024" marR="4024" marT="4024"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700" b="1" i="0" u="none" strike="noStrike" dirty="0">
                          <a:solidFill>
                            <a:srgbClr val="000000"/>
                          </a:solidFill>
                          <a:effectLst/>
                          <a:latin typeface="Calibri" panose="020F0502020204030204" pitchFamily="34" charset="0"/>
                        </a:rPr>
                        <a:t>893914</a:t>
                      </a:r>
                    </a:p>
                  </a:txBody>
                  <a:tcPr marL="7620" marR="7620" marT="762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l" fontAlgn="ctr"/>
                      <a:endParaRPr lang="en-GB" sz="700" b="0" i="0" u="none" strike="noStrike" dirty="0">
                        <a:solidFill>
                          <a:srgbClr val="000000"/>
                        </a:solidFill>
                        <a:effectLst/>
                        <a:latin typeface="Calibri" panose="020F0502020204030204" pitchFamily="34" charset="0"/>
                      </a:endParaRPr>
                    </a:p>
                  </a:txBody>
                  <a:tcPr marL="4024" marR="4024" marT="4024" marB="0" anchor="ctr">
                    <a:lnL w="6350" cap="flat" cmpd="sng" algn="ctr">
                      <a:solidFill>
                        <a:srgbClr val="D9D9D9"/>
                      </a:solidFill>
                      <a:prstDash val="solid"/>
                      <a:round/>
                      <a:headEnd type="none" w="med" len="med"/>
                      <a:tailEnd type="none" w="med" len="med"/>
                    </a:lnL>
                    <a:lnR>
                      <a:noFill/>
                    </a:lnR>
                    <a:lnT>
                      <a:noFill/>
                    </a:lnT>
                    <a:lnB w="6350" cap="flat" cmpd="sng" algn="ctr">
                      <a:solidFill>
                        <a:srgbClr val="D9D9D9"/>
                      </a:solidFill>
                      <a:prstDash val="solid"/>
                      <a:round/>
                      <a:headEnd type="none" w="med" len="med"/>
                      <a:tailEnd type="none" w="med" len="med"/>
                    </a:lnB>
                  </a:tcPr>
                </a:tc>
                <a:tc>
                  <a:txBody>
                    <a:bodyPr/>
                    <a:lstStyle/>
                    <a:p>
                      <a:pPr algn="l" fontAlgn="ctr"/>
                      <a:endParaRPr lang="en-GB" sz="700" b="0" i="0" u="none" strike="noStrike">
                        <a:solidFill>
                          <a:srgbClr val="000000"/>
                        </a:solidFill>
                        <a:effectLst/>
                        <a:latin typeface="Calibri" panose="020F0502020204030204" pitchFamily="34" charset="0"/>
                      </a:endParaRPr>
                    </a:p>
                  </a:txBody>
                  <a:tcPr marL="4024" marR="4024" marT="4024" marB="0" anchor="ctr">
                    <a:lnL>
                      <a:noFill/>
                    </a:lnL>
                    <a:lnR>
                      <a:noFill/>
                    </a:lnR>
                    <a:lnT>
                      <a:noFill/>
                    </a:lnT>
                    <a:lnB w="6350" cap="flat" cmpd="sng" algn="ctr">
                      <a:solidFill>
                        <a:srgbClr val="D9D9D9"/>
                      </a:solidFill>
                      <a:prstDash val="solid"/>
                      <a:round/>
                      <a:headEnd type="none" w="med" len="med"/>
                      <a:tailEnd type="none" w="med" len="med"/>
                    </a:lnB>
                  </a:tcPr>
                </a:tc>
                <a:tc>
                  <a:txBody>
                    <a:bodyPr/>
                    <a:lstStyle/>
                    <a:p>
                      <a:pPr algn="l" fontAlgn="ctr"/>
                      <a:endParaRPr lang="en-GB" sz="700" b="0" i="0" u="none" strike="noStrike">
                        <a:solidFill>
                          <a:srgbClr val="000000"/>
                        </a:solidFill>
                        <a:effectLst/>
                        <a:latin typeface="Calibri" panose="020F0502020204030204" pitchFamily="34" charset="0"/>
                      </a:endParaRPr>
                    </a:p>
                  </a:txBody>
                  <a:tcPr marL="4024" marR="4024" marT="4024" marB="0" anchor="ctr">
                    <a:lnL>
                      <a:noFill/>
                    </a:lnL>
                    <a:lnR>
                      <a:noFill/>
                    </a:lnR>
                    <a:lnT>
                      <a:noFill/>
                    </a:lnT>
                    <a:lnB w="6350" cap="flat" cmpd="sng" algn="ctr">
                      <a:solidFill>
                        <a:srgbClr val="D9D9D9"/>
                      </a:solidFill>
                      <a:prstDash val="solid"/>
                      <a:round/>
                      <a:headEnd type="none" w="med" len="med"/>
                      <a:tailEnd type="none" w="med" len="med"/>
                    </a:lnB>
                  </a:tcPr>
                </a:tc>
                <a:tc>
                  <a:txBody>
                    <a:bodyPr/>
                    <a:lstStyle/>
                    <a:p>
                      <a:pPr algn="l" fontAlgn="ctr"/>
                      <a:endParaRPr lang="en-GB" sz="700" b="0" i="0" u="none" strike="noStrike">
                        <a:solidFill>
                          <a:srgbClr val="000000"/>
                        </a:solidFill>
                        <a:effectLst/>
                        <a:latin typeface="Calibri" panose="020F0502020204030204" pitchFamily="34" charset="0"/>
                      </a:endParaRPr>
                    </a:p>
                  </a:txBody>
                  <a:tcPr marL="4024" marR="4024" marT="4024" marB="0" anchor="ctr">
                    <a:lnL>
                      <a:noFill/>
                    </a:lnL>
                    <a:lnR>
                      <a:noFill/>
                    </a:lnR>
                    <a:lnT>
                      <a:noFill/>
                    </a:lnT>
                    <a:lnB w="6350" cap="flat" cmpd="sng" algn="ctr">
                      <a:solidFill>
                        <a:srgbClr val="D9D9D9"/>
                      </a:solidFill>
                      <a:prstDash val="solid"/>
                      <a:round/>
                      <a:headEnd type="none" w="med" len="med"/>
                      <a:tailEnd type="none" w="med" len="med"/>
                    </a:lnB>
                  </a:tcPr>
                </a:tc>
                <a:tc>
                  <a:txBody>
                    <a:bodyPr/>
                    <a:lstStyle/>
                    <a:p>
                      <a:pPr algn="l" fontAlgn="ctr"/>
                      <a:endParaRPr lang="en-GB" sz="700" b="0" i="0" u="none" strike="noStrike">
                        <a:solidFill>
                          <a:srgbClr val="000000"/>
                        </a:solidFill>
                        <a:effectLst/>
                        <a:latin typeface="Calibri" panose="020F0502020204030204" pitchFamily="34" charset="0"/>
                      </a:endParaRPr>
                    </a:p>
                  </a:txBody>
                  <a:tcPr marL="4024" marR="4024" marT="4024" marB="0" anchor="ctr">
                    <a:lnL>
                      <a:noFill/>
                    </a:lnL>
                    <a:lnR>
                      <a:noFill/>
                    </a:lnR>
                    <a:lnT>
                      <a:noFill/>
                    </a:lnT>
                    <a:lnB w="6350" cap="flat" cmpd="sng" algn="ctr">
                      <a:solidFill>
                        <a:srgbClr val="D9D9D9"/>
                      </a:solidFill>
                      <a:prstDash val="solid"/>
                      <a:round/>
                      <a:headEnd type="none" w="med" len="med"/>
                      <a:tailEnd type="none" w="med" len="med"/>
                    </a:lnB>
                  </a:tcPr>
                </a:tc>
                <a:tc>
                  <a:txBody>
                    <a:bodyPr/>
                    <a:lstStyle/>
                    <a:p>
                      <a:pPr algn="l" fontAlgn="ctr"/>
                      <a:endParaRPr lang="en-GB" sz="700" b="0" i="0" u="none" strike="noStrike">
                        <a:solidFill>
                          <a:srgbClr val="000000"/>
                        </a:solidFill>
                        <a:effectLst/>
                        <a:latin typeface="Calibri" panose="020F0502020204030204" pitchFamily="34" charset="0"/>
                      </a:endParaRPr>
                    </a:p>
                  </a:txBody>
                  <a:tcPr marL="4024" marR="4024" marT="4024" marB="0" anchor="ctr">
                    <a:lnL>
                      <a:noFill/>
                    </a:lnL>
                    <a:lnR>
                      <a:noFill/>
                    </a:lnR>
                    <a:lnT>
                      <a:noFill/>
                    </a:lnT>
                    <a:lnB w="6350" cap="flat" cmpd="sng" algn="ctr">
                      <a:solidFill>
                        <a:srgbClr val="D9D9D9"/>
                      </a:solidFill>
                      <a:prstDash val="solid"/>
                      <a:round/>
                      <a:headEnd type="none" w="med" len="med"/>
                      <a:tailEnd type="none" w="med" len="med"/>
                    </a:lnB>
                  </a:tcPr>
                </a:tc>
                <a:tc>
                  <a:txBody>
                    <a:bodyPr/>
                    <a:lstStyle/>
                    <a:p>
                      <a:pPr algn="l" fontAlgn="ctr"/>
                      <a:endParaRPr lang="en-GB" sz="700" b="0" i="0" u="none" strike="noStrike">
                        <a:solidFill>
                          <a:srgbClr val="000000"/>
                        </a:solidFill>
                        <a:effectLst/>
                        <a:latin typeface="Calibri" panose="020F0502020204030204" pitchFamily="34" charset="0"/>
                      </a:endParaRPr>
                    </a:p>
                  </a:txBody>
                  <a:tcPr marL="4024" marR="4024" marT="4024" marB="0" anchor="ctr">
                    <a:lnL>
                      <a:noFill/>
                    </a:lnL>
                    <a:lnR>
                      <a:noFill/>
                    </a:lnR>
                    <a:lnT>
                      <a:noFill/>
                    </a:lnT>
                    <a:lnB w="6350" cap="flat" cmpd="sng" algn="ctr">
                      <a:solidFill>
                        <a:srgbClr val="D9D9D9"/>
                      </a:solidFill>
                      <a:prstDash val="solid"/>
                      <a:round/>
                      <a:headEnd type="none" w="med" len="med"/>
                      <a:tailEnd type="none" w="med" len="med"/>
                    </a:lnB>
                  </a:tcPr>
                </a:tc>
                <a:tc>
                  <a:txBody>
                    <a:bodyPr/>
                    <a:lstStyle/>
                    <a:p>
                      <a:pPr algn="l" fontAlgn="ctr"/>
                      <a:endParaRPr lang="en-GB" sz="700" b="0" i="0" u="none" strike="noStrike" dirty="0">
                        <a:solidFill>
                          <a:srgbClr val="000000"/>
                        </a:solidFill>
                        <a:effectLst/>
                        <a:latin typeface="Calibri" panose="020F0502020204030204" pitchFamily="34" charset="0"/>
                      </a:endParaRPr>
                    </a:p>
                  </a:txBody>
                  <a:tcPr marL="4024" marR="4024" marT="4024" marB="0" anchor="ctr">
                    <a:lnL>
                      <a:noFill/>
                    </a:lnL>
                    <a:lnR>
                      <a:noFill/>
                    </a:lnR>
                    <a:lnT>
                      <a:noFill/>
                    </a:lnT>
                    <a:lnB w="6350" cap="flat" cmpd="sng" algn="ctr">
                      <a:solidFill>
                        <a:srgbClr val="D9D9D9"/>
                      </a:solidFill>
                      <a:prstDash val="solid"/>
                      <a:round/>
                      <a:headEnd type="none" w="med" len="med"/>
                      <a:tailEnd type="none" w="med" len="med"/>
                    </a:lnB>
                  </a:tcPr>
                </a:tc>
                <a:tc>
                  <a:txBody>
                    <a:bodyPr/>
                    <a:lstStyle/>
                    <a:p>
                      <a:pPr algn="l" fontAlgn="ctr"/>
                      <a:endParaRPr lang="en-GB" sz="700" b="0" i="0" u="none" strike="noStrike">
                        <a:solidFill>
                          <a:srgbClr val="000000"/>
                        </a:solidFill>
                        <a:effectLst/>
                        <a:latin typeface="Calibri" panose="020F0502020204030204" pitchFamily="34" charset="0"/>
                      </a:endParaRPr>
                    </a:p>
                  </a:txBody>
                  <a:tcPr marL="4024" marR="4024" marT="4024" marB="0" anchor="ctr">
                    <a:lnL>
                      <a:noFill/>
                    </a:lnL>
                    <a:lnR>
                      <a:noFill/>
                    </a:lnR>
                    <a:lnT>
                      <a:noFill/>
                    </a:lnT>
                    <a:lnB w="6350" cap="flat" cmpd="sng" algn="ctr">
                      <a:solidFill>
                        <a:srgbClr val="D9D9D9"/>
                      </a:solidFill>
                      <a:prstDash val="solid"/>
                      <a:round/>
                      <a:headEnd type="none" w="med" len="med"/>
                      <a:tailEnd type="none" w="med" len="med"/>
                    </a:lnB>
                  </a:tcPr>
                </a:tc>
                <a:tc>
                  <a:txBody>
                    <a:bodyPr/>
                    <a:lstStyle/>
                    <a:p>
                      <a:pPr algn="l" fontAlgn="ctr"/>
                      <a:endParaRPr lang="en-GB" sz="700" b="0" i="0" u="none" strike="noStrike">
                        <a:solidFill>
                          <a:srgbClr val="000000"/>
                        </a:solidFill>
                        <a:effectLst/>
                        <a:latin typeface="Calibri" panose="020F0502020204030204" pitchFamily="34" charset="0"/>
                      </a:endParaRPr>
                    </a:p>
                  </a:txBody>
                  <a:tcPr marL="4024" marR="4024" marT="4024" marB="0" anchor="ctr">
                    <a:lnL>
                      <a:noFill/>
                    </a:lnL>
                    <a:lnR>
                      <a:noFill/>
                    </a:lnR>
                    <a:lnT>
                      <a:noFill/>
                    </a:lnT>
                    <a:lnB w="6350" cap="flat" cmpd="sng" algn="ctr">
                      <a:solidFill>
                        <a:srgbClr val="D9D9D9"/>
                      </a:solidFill>
                      <a:prstDash val="solid"/>
                      <a:round/>
                      <a:headEnd type="none" w="med" len="med"/>
                      <a:tailEnd type="none" w="med" len="med"/>
                    </a:lnB>
                  </a:tcPr>
                </a:tc>
                <a:tc>
                  <a:txBody>
                    <a:bodyPr/>
                    <a:lstStyle/>
                    <a:p>
                      <a:pPr algn="l" fontAlgn="ctr"/>
                      <a:endParaRPr lang="en-GB" sz="700" b="0" i="0" u="none" strike="noStrike">
                        <a:solidFill>
                          <a:srgbClr val="000000"/>
                        </a:solidFill>
                        <a:effectLst/>
                        <a:latin typeface="Calibri" panose="020F0502020204030204" pitchFamily="34" charset="0"/>
                      </a:endParaRPr>
                    </a:p>
                  </a:txBody>
                  <a:tcPr marL="4024" marR="4024" marT="4024" marB="0" anchor="ctr">
                    <a:lnL>
                      <a:noFill/>
                    </a:lnL>
                    <a:lnR>
                      <a:noFill/>
                    </a:lnR>
                    <a:lnT>
                      <a:noFill/>
                    </a:lnT>
                    <a:lnB w="6350" cap="flat" cmpd="sng" algn="ctr">
                      <a:solidFill>
                        <a:srgbClr val="D9D9D9"/>
                      </a:solidFill>
                      <a:prstDash val="solid"/>
                      <a:round/>
                      <a:headEnd type="none" w="med" len="med"/>
                      <a:tailEnd type="none" w="med" len="med"/>
                    </a:lnB>
                  </a:tcPr>
                </a:tc>
                <a:tc gridSpan="2">
                  <a:txBody>
                    <a:bodyPr/>
                    <a:lstStyle/>
                    <a:p>
                      <a:pPr algn="l" fontAlgn="ctr"/>
                      <a:endParaRPr lang="en-GB" sz="700" b="0" i="0" u="none" strike="noStrike" dirty="0">
                        <a:solidFill>
                          <a:srgbClr val="000000"/>
                        </a:solidFill>
                        <a:effectLst/>
                        <a:latin typeface="Calibri" panose="020F0502020204030204" pitchFamily="34" charset="0"/>
                      </a:endParaRPr>
                    </a:p>
                  </a:txBody>
                  <a:tcPr marL="4024" marR="4024" marT="4024" marB="0" anchor="ctr">
                    <a:lnL>
                      <a:noFill/>
                    </a:lnL>
                    <a:lnR w="6350" cap="flat" cmpd="sng" algn="ctr">
                      <a:no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hMerge="1">
                  <a:txBody>
                    <a:bodyPr/>
                    <a:lstStyle/>
                    <a:p>
                      <a:pPr algn="l" fontAlgn="ctr"/>
                      <a:endParaRPr lang="en-GB" sz="700" b="0" i="0" u="none" strike="noStrike">
                        <a:solidFill>
                          <a:srgbClr val="000000"/>
                        </a:solidFill>
                        <a:effectLst/>
                        <a:latin typeface="Calibri" panose="020F0502020204030204" pitchFamily="34" charset="0"/>
                      </a:endParaRPr>
                    </a:p>
                  </a:txBody>
                  <a:tcPr marL="4024" marR="4024" marT="4024" marB="0" anchor="ctr">
                    <a:lnL w="6350" cap="flat" cmpd="sng" algn="ctr">
                      <a:solidFill>
                        <a:schemeClr val="bg1">
                          <a:lumMod val="85000"/>
                        </a:schemeClr>
                      </a:solidFill>
                      <a:prstDash val="solid"/>
                      <a:round/>
                      <a:headEnd type="none" w="med" len="med"/>
                      <a:tailEnd type="none" w="med" len="med"/>
                    </a:lnL>
                    <a:lnR>
                      <a:noFill/>
                    </a:lnR>
                    <a:lnT>
                      <a:noFill/>
                    </a:lnT>
                    <a:lnB w="6350" cap="flat" cmpd="sng" algn="ctr">
                      <a:solidFill>
                        <a:srgbClr val="D9D9D9"/>
                      </a:solidFill>
                      <a:prstDash val="solid"/>
                      <a:round/>
                      <a:headEnd type="none" w="med" len="med"/>
                      <a:tailEnd type="none" w="med" len="med"/>
                    </a:lnB>
                  </a:tcPr>
                </a:tc>
                <a:tc>
                  <a:txBody>
                    <a:bodyPr/>
                    <a:lstStyle/>
                    <a:p>
                      <a:pPr algn="l" fontAlgn="ctr"/>
                      <a:endParaRPr lang="en-GB" sz="700" b="0" i="0" u="none" strike="noStrike" dirty="0">
                        <a:solidFill>
                          <a:srgbClr val="000000"/>
                        </a:solidFill>
                        <a:effectLst/>
                        <a:latin typeface="Calibri" panose="020F0502020204030204" pitchFamily="34" charset="0"/>
                      </a:endParaRPr>
                    </a:p>
                  </a:txBody>
                  <a:tcPr marL="4024" marR="4024" marT="4024" marB="0" anchor="ctr">
                    <a:lnL>
                      <a:noFill/>
                    </a:lnL>
                    <a:lnR>
                      <a:noFill/>
                    </a:lnR>
                    <a:lnT>
                      <a:noFill/>
                    </a:lnT>
                    <a:lnB w="6350" cap="flat" cmpd="sng" algn="ctr">
                      <a:solidFill>
                        <a:srgbClr val="D9D9D9"/>
                      </a:solidFill>
                      <a:prstDash val="solid"/>
                      <a:round/>
                      <a:headEnd type="none" w="med" len="med"/>
                      <a:tailEnd type="none" w="med" len="med"/>
                    </a:lnB>
                  </a:tcPr>
                </a:tc>
                <a:tc>
                  <a:txBody>
                    <a:bodyPr/>
                    <a:lstStyle/>
                    <a:p>
                      <a:pPr algn="l" fontAlgn="ctr"/>
                      <a:endParaRPr lang="en-GB" sz="700" b="0" i="0" u="none" strike="noStrike" dirty="0">
                        <a:solidFill>
                          <a:srgbClr val="000000"/>
                        </a:solidFill>
                        <a:effectLst/>
                        <a:latin typeface="Calibri" panose="020F0502020204030204" pitchFamily="34" charset="0"/>
                      </a:endParaRPr>
                    </a:p>
                  </a:txBody>
                  <a:tcPr marL="4024" marR="4024" marT="4024" marB="0" anchor="ctr">
                    <a:lnL>
                      <a:noFill/>
                    </a:lnL>
                    <a:lnR>
                      <a:noFill/>
                    </a:lnR>
                    <a:lnT>
                      <a:noFill/>
                    </a:lnT>
                    <a:lnB w="6350" cap="flat" cmpd="sng" algn="ctr">
                      <a:solidFill>
                        <a:srgbClr val="D9D9D9"/>
                      </a:solidFill>
                      <a:prstDash val="solid"/>
                      <a:round/>
                      <a:headEnd type="none" w="med" len="med"/>
                      <a:tailEnd type="none" w="med" len="med"/>
                    </a:lnB>
                  </a:tcPr>
                </a:tc>
                <a:tc>
                  <a:txBody>
                    <a:bodyPr/>
                    <a:lstStyle/>
                    <a:p>
                      <a:pPr algn="l" fontAlgn="ctr"/>
                      <a:endParaRPr lang="en-GB" sz="700" b="0" i="0" u="none" strike="noStrike">
                        <a:solidFill>
                          <a:srgbClr val="000000"/>
                        </a:solidFill>
                        <a:effectLst/>
                        <a:latin typeface="Calibri" panose="020F0502020204030204" pitchFamily="34" charset="0"/>
                      </a:endParaRPr>
                    </a:p>
                  </a:txBody>
                  <a:tcPr marL="4024" marR="4024" marT="4024" marB="0" anchor="ctr">
                    <a:lnL>
                      <a:noFill/>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ctr" rtl="0" fontAlgn="ctr"/>
                      <a:r>
                        <a:rPr lang="en-GB" sz="700" b="1" i="0" u="none" strike="noStrike">
                          <a:solidFill>
                            <a:srgbClr val="FFFFFF"/>
                          </a:solidFill>
                          <a:effectLst/>
                          <a:latin typeface="Calibri" panose="020F0502020204030204" pitchFamily="34" charset="0"/>
                        </a:rPr>
                        <a:t>2019</a:t>
                      </a:r>
                    </a:p>
                  </a:txBody>
                  <a:tcPr marL="4024" marR="4024" marT="4024"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fontAlgn="b"/>
                      <a:r>
                        <a:rPr lang="en-GB" sz="700" b="0" i="0" u="none" strike="noStrike">
                          <a:solidFill>
                            <a:srgbClr val="000000"/>
                          </a:solidFill>
                          <a:effectLst/>
                          <a:latin typeface="Calibri" panose="020F0502020204030204" pitchFamily="34" charset="0"/>
                        </a:rPr>
                        <a:t>4549</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4606</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4618</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5217</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5082</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4351</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4695</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4507</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4564</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4544</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5270</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5176</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dirty="0">
                          <a:solidFill>
                            <a:srgbClr val="000000"/>
                          </a:solidFill>
                          <a:effectLst/>
                          <a:latin typeface="Calibri" panose="020F0502020204030204" pitchFamily="34" charset="0"/>
                        </a:rPr>
                        <a:t>5152</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r>
              <a:tr h="129132">
                <a:tc>
                  <a:txBody>
                    <a:bodyPr/>
                    <a:lstStyle/>
                    <a:p>
                      <a:pPr algn="ctr" rtl="0" fontAlgn="ctr"/>
                      <a:r>
                        <a:rPr lang="en-GB" sz="700" b="1" i="0" u="none" strike="noStrike">
                          <a:solidFill>
                            <a:srgbClr val="FFFFFF"/>
                          </a:solidFill>
                          <a:effectLst/>
                          <a:latin typeface="Calibri" panose="020F0502020204030204" pitchFamily="34" charset="0"/>
                        </a:rPr>
                        <a:t>April</a:t>
                      </a:r>
                    </a:p>
                  </a:txBody>
                  <a:tcPr marL="4024" marR="4024" marT="4024"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700" b="1" i="0" u="none" strike="noStrike" dirty="0">
                          <a:solidFill>
                            <a:srgbClr val="FFFFFF"/>
                          </a:solidFill>
                          <a:effectLst/>
                          <a:latin typeface="Calibri" panose="020F0502020204030204" pitchFamily="34" charset="0"/>
                        </a:rPr>
                        <a:t>01-Apr</a:t>
                      </a:r>
                    </a:p>
                  </a:txBody>
                  <a:tcPr marL="4024" marR="4024" marT="4024"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700" b="1" i="0" u="none" strike="noStrike" dirty="0">
                          <a:solidFill>
                            <a:srgbClr val="FFFFFF"/>
                          </a:solidFill>
                          <a:effectLst/>
                          <a:latin typeface="Calibri" panose="020F0502020204030204" pitchFamily="34" charset="0"/>
                        </a:rPr>
                        <a:t>02-Apr</a:t>
                      </a:r>
                    </a:p>
                  </a:txBody>
                  <a:tcPr marL="4024" marR="4024" marT="4024"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700" b="1" i="0" u="none" strike="noStrike" dirty="0">
                          <a:solidFill>
                            <a:srgbClr val="FFFFFF"/>
                          </a:solidFill>
                          <a:effectLst/>
                          <a:latin typeface="Calibri" panose="020F0502020204030204" pitchFamily="34" charset="0"/>
                        </a:rPr>
                        <a:t>03-Apr</a:t>
                      </a:r>
                    </a:p>
                  </a:txBody>
                  <a:tcPr marL="4024" marR="4024" marT="4024"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700" b="1" i="0" u="none" strike="noStrike" dirty="0">
                          <a:solidFill>
                            <a:srgbClr val="FFFFFF"/>
                          </a:solidFill>
                          <a:effectLst/>
                          <a:latin typeface="Calibri" panose="020F0502020204030204" pitchFamily="34" charset="0"/>
                        </a:rPr>
                        <a:t>04-Apr</a:t>
                      </a:r>
                    </a:p>
                  </a:txBody>
                  <a:tcPr marL="4024" marR="4024" marT="4024"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700" b="1" i="0" u="none" strike="noStrike" dirty="0">
                          <a:solidFill>
                            <a:srgbClr val="FFFFFF"/>
                          </a:solidFill>
                          <a:effectLst/>
                          <a:latin typeface="Calibri" panose="020F0502020204030204" pitchFamily="34" charset="0"/>
                        </a:rPr>
                        <a:t>05-Apr</a:t>
                      </a:r>
                    </a:p>
                  </a:txBody>
                  <a:tcPr marL="4024" marR="4024" marT="4024"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700" b="1" i="0" u="none" strike="noStrike">
                          <a:solidFill>
                            <a:srgbClr val="FFFFFF"/>
                          </a:solidFill>
                          <a:effectLst/>
                          <a:latin typeface="Calibri" panose="020F0502020204030204" pitchFamily="34" charset="0"/>
                        </a:rPr>
                        <a:t>06-Apr</a:t>
                      </a:r>
                    </a:p>
                  </a:txBody>
                  <a:tcPr marL="4024" marR="4024" marT="4024"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700" b="1" i="0" u="none" strike="noStrike" dirty="0">
                          <a:solidFill>
                            <a:srgbClr val="FFFFFF"/>
                          </a:solidFill>
                          <a:effectLst/>
                          <a:latin typeface="Calibri" panose="020F0502020204030204" pitchFamily="34" charset="0"/>
                        </a:rPr>
                        <a:t>07-Apr</a:t>
                      </a:r>
                    </a:p>
                  </a:txBody>
                  <a:tcPr marL="4024" marR="4024" marT="4024"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700" b="1" i="0" u="none" strike="noStrike" dirty="0">
                          <a:solidFill>
                            <a:srgbClr val="FFFFFF"/>
                          </a:solidFill>
                          <a:effectLst/>
                          <a:latin typeface="Calibri" panose="020F0502020204030204" pitchFamily="34" charset="0"/>
                        </a:rPr>
                        <a:t>08-Apr</a:t>
                      </a:r>
                    </a:p>
                  </a:txBody>
                  <a:tcPr marL="4024" marR="4024" marT="4024" marB="0" anchor="ctr">
                    <a:lnL w="6350" cap="flat" cmpd="sng" algn="ctr">
                      <a:solidFill>
                        <a:srgbClr val="D9D9D9"/>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700" b="1" i="0" u="none" strike="noStrike" dirty="0">
                          <a:solidFill>
                            <a:srgbClr val="FFFFFF"/>
                          </a:solidFill>
                          <a:effectLst/>
                          <a:latin typeface="Calibri" panose="020F0502020204030204" pitchFamily="34" charset="0"/>
                        </a:rPr>
                        <a:t>09-Apr</a:t>
                      </a:r>
                    </a:p>
                  </a:txBody>
                  <a:tcPr marL="4024" marR="4024" marT="4024"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700" b="1" i="0" u="none" strike="noStrike" dirty="0">
                          <a:solidFill>
                            <a:srgbClr val="FFFFFF"/>
                          </a:solidFill>
                          <a:effectLst/>
                          <a:latin typeface="Calibri" panose="020F0502020204030204" pitchFamily="34" charset="0"/>
                        </a:rPr>
                        <a:t>10-Apr</a:t>
                      </a:r>
                    </a:p>
                  </a:txBody>
                  <a:tcPr marL="4024" marR="4024" marT="4024"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700" b="1" i="0" u="none" strike="noStrike" dirty="0">
                          <a:solidFill>
                            <a:srgbClr val="FFFFFF"/>
                          </a:solidFill>
                          <a:effectLst/>
                          <a:latin typeface="Calibri" panose="020F0502020204030204" pitchFamily="34" charset="0"/>
                        </a:rPr>
                        <a:t>11-Apr</a:t>
                      </a:r>
                    </a:p>
                  </a:txBody>
                  <a:tcPr marL="4024" marR="4024" marT="4024"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700" b="1" i="0" u="none" strike="noStrike" dirty="0">
                          <a:solidFill>
                            <a:srgbClr val="FFFFFF"/>
                          </a:solidFill>
                          <a:effectLst/>
                          <a:latin typeface="Calibri" panose="020F0502020204030204" pitchFamily="34" charset="0"/>
                        </a:rPr>
                        <a:t>12-Apr</a:t>
                      </a:r>
                    </a:p>
                  </a:txBody>
                  <a:tcPr marL="4024" marR="4024" marT="4024"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700" b="1" i="0" u="none" strike="noStrike" dirty="0">
                          <a:solidFill>
                            <a:srgbClr val="FFFFFF"/>
                          </a:solidFill>
                          <a:effectLst/>
                          <a:latin typeface="Calibri" panose="020F0502020204030204" pitchFamily="34" charset="0"/>
                        </a:rPr>
                        <a:t>13-Apr</a:t>
                      </a:r>
                    </a:p>
                  </a:txBody>
                  <a:tcPr marL="4024" marR="4024" marT="4024"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700" b="1" i="0" u="none" strike="noStrike" dirty="0">
                          <a:solidFill>
                            <a:srgbClr val="FFFFFF"/>
                          </a:solidFill>
                          <a:effectLst/>
                          <a:latin typeface="Calibri" panose="020F0502020204030204" pitchFamily="34" charset="0"/>
                        </a:rPr>
                        <a:t>14-Apr</a:t>
                      </a:r>
                    </a:p>
                  </a:txBody>
                  <a:tcPr marL="4024" marR="4024" marT="4024" marB="0" anchor="ctr">
                    <a:lnL w="6350" cap="flat" cmpd="sng" algn="ctr">
                      <a:solidFill>
                        <a:schemeClr val="bg1">
                          <a:lumMod val="85000"/>
                        </a:schemeClr>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700" b="1" i="0" u="none" strike="noStrike" dirty="0">
                          <a:solidFill>
                            <a:srgbClr val="FFFFFF"/>
                          </a:solidFill>
                          <a:effectLst/>
                          <a:latin typeface="Calibri" panose="020F0502020204030204" pitchFamily="34" charset="0"/>
                        </a:rPr>
                        <a:t>15-Apr</a:t>
                      </a:r>
                    </a:p>
                  </a:txBody>
                  <a:tcPr marL="4024" marR="4024" marT="4024"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700" b="1" i="0" u="none" strike="noStrike" dirty="0">
                          <a:solidFill>
                            <a:srgbClr val="FFFFFF"/>
                          </a:solidFill>
                          <a:effectLst/>
                          <a:latin typeface="Calibri" panose="020F0502020204030204" pitchFamily="34" charset="0"/>
                        </a:rPr>
                        <a:t>16-Apr</a:t>
                      </a:r>
                    </a:p>
                  </a:txBody>
                  <a:tcPr marL="4024" marR="4024" marT="4024"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700" b="1" i="0" u="none" strike="noStrike">
                          <a:solidFill>
                            <a:srgbClr val="FFFFFF"/>
                          </a:solidFill>
                          <a:effectLst/>
                          <a:latin typeface="Calibri" panose="020F0502020204030204" pitchFamily="34" charset="0"/>
                        </a:rPr>
                        <a:t>17-Apr</a:t>
                      </a:r>
                    </a:p>
                  </a:txBody>
                  <a:tcPr marL="4024" marR="4024" marT="4024"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700" b="1" i="0" u="none" strike="noStrike">
                          <a:solidFill>
                            <a:srgbClr val="FFFFFF"/>
                          </a:solidFill>
                          <a:effectLst/>
                          <a:latin typeface="Calibri" panose="020F0502020204030204" pitchFamily="34" charset="0"/>
                        </a:rPr>
                        <a:t>18-Apr</a:t>
                      </a:r>
                    </a:p>
                  </a:txBody>
                  <a:tcPr marL="4024" marR="4024" marT="4024"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700" b="1" i="0" u="none" strike="noStrike">
                          <a:solidFill>
                            <a:srgbClr val="FFFFFF"/>
                          </a:solidFill>
                          <a:effectLst/>
                          <a:latin typeface="Calibri" panose="020F0502020204030204" pitchFamily="34" charset="0"/>
                        </a:rPr>
                        <a:t>19-Apr</a:t>
                      </a:r>
                    </a:p>
                  </a:txBody>
                  <a:tcPr marL="4024" marR="4024" marT="4024"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700" b="1" i="0" u="none" strike="noStrike" dirty="0">
                          <a:solidFill>
                            <a:srgbClr val="FFFFFF"/>
                          </a:solidFill>
                          <a:effectLst/>
                          <a:latin typeface="Calibri" panose="020F0502020204030204" pitchFamily="34" charset="0"/>
                        </a:rPr>
                        <a:t>20-Apr</a:t>
                      </a:r>
                    </a:p>
                  </a:txBody>
                  <a:tcPr marL="4024" marR="4024" marT="4024"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700" b="1" i="0" u="none" strike="noStrike" dirty="0">
                          <a:solidFill>
                            <a:srgbClr val="FFFFFF"/>
                          </a:solidFill>
                          <a:effectLst/>
                          <a:latin typeface="Calibri" panose="020F0502020204030204" pitchFamily="34" charset="0"/>
                        </a:rPr>
                        <a:t>21-Apr</a:t>
                      </a:r>
                    </a:p>
                  </a:txBody>
                  <a:tcPr marL="4024" marR="4024" marT="4024"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700" b="1" i="0" u="none" strike="noStrike" dirty="0">
                          <a:solidFill>
                            <a:srgbClr val="FFFFFF"/>
                          </a:solidFill>
                          <a:effectLst/>
                          <a:latin typeface="Calibri" panose="020F0502020204030204" pitchFamily="34" charset="0"/>
                        </a:rPr>
                        <a:t>22-Apr</a:t>
                      </a:r>
                    </a:p>
                  </a:txBody>
                  <a:tcPr marL="4024" marR="4024" marT="4024"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700" b="1" i="0" u="none" strike="noStrike" dirty="0">
                          <a:solidFill>
                            <a:srgbClr val="FFFFFF"/>
                          </a:solidFill>
                          <a:effectLst/>
                          <a:latin typeface="Calibri" panose="020F0502020204030204" pitchFamily="34" charset="0"/>
                        </a:rPr>
                        <a:t>23-Apr</a:t>
                      </a:r>
                    </a:p>
                  </a:txBody>
                  <a:tcPr marL="4024" marR="4024" marT="4024"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700" b="1" i="0" u="none" strike="noStrike" dirty="0">
                          <a:solidFill>
                            <a:srgbClr val="FFFFFF"/>
                          </a:solidFill>
                          <a:effectLst/>
                          <a:latin typeface="Calibri" panose="020F0502020204030204" pitchFamily="34" charset="0"/>
                        </a:rPr>
                        <a:t>24-Apr</a:t>
                      </a:r>
                    </a:p>
                  </a:txBody>
                  <a:tcPr marL="4024" marR="4024" marT="4024"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700" b="1" i="0" u="none" strike="noStrike" dirty="0">
                          <a:solidFill>
                            <a:srgbClr val="FFFFFF"/>
                          </a:solidFill>
                          <a:effectLst/>
                          <a:latin typeface="Calibri" panose="020F0502020204030204" pitchFamily="34" charset="0"/>
                        </a:rPr>
                        <a:t>25-Apr</a:t>
                      </a:r>
                    </a:p>
                  </a:txBody>
                  <a:tcPr marL="4024" marR="4024" marT="4024"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700" b="1" i="0" u="none" strike="noStrike" dirty="0">
                          <a:solidFill>
                            <a:srgbClr val="FFFFFF"/>
                          </a:solidFill>
                          <a:effectLst/>
                          <a:latin typeface="Calibri" panose="020F0502020204030204" pitchFamily="34" charset="0"/>
                        </a:rPr>
                        <a:t>26-Apr</a:t>
                      </a:r>
                    </a:p>
                  </a:txBody>
                  <a:tcPr marL="4024" marR="4024" marT="4024"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700" b="1" i="0" u="none" strike="noStrike" dirty="0">
                          <a:solidFill>
                            <a:srgbClr val="FFFFFF"/>
                          </a:solidFill>
                          <a:effectLst/>
                          <a:latin typeface="Calibri" panose="020F0502020204030204" pitchFamily="34" charset="0"/>
                        </a:rPr>
                        <a:t>27-Apr</a:t>
                      </a:r>
                    </a:p>
                  </a:txBody>
                  <a:tcPr marL="4024" marR="4024" marT="4024"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700" b="1" i="0" u="none" strike="noStrike" dirty="0">
                          <a:solidFill>
                            <a:srgbClr val="FFFFFF"/>
                          </a:solidFill>
                          <a:effectLst/>
                          <a:latin typeface="Calibri" panose="020F0502020204030204" pitchFamily="34" charset="0"/>
                        </a:rPr>
                        <a:t>28-Apr</a:t>
                      </a:r>
                    </a:p>
                  </a:txBody>
                  <a:tcPr marL="4024" marR="4024" marT="4024"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700" b="1" i="0" u="none" strike="noStrike" dirty="0">
                          <a:solidFill>
                            <a:srgbClr val="FFFFFF"/>
                          </a:solidFill>
                          <a:effectLst/>
                          <a:latin typeface="Calibri" panose="020F0502020204030204" pitchFamily="34" charset="0"/>
                        </a:rPr>
                        <a:t>29-Apr</a:t>
                      </a:r>
                    </a:p>
                  </a:txBody>
                  <a:tcPr marL="4024" marR="4024" marT="4024"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700" b="1" i="0" u="none" strike="noStrike" dirty="0">
                          <a:solidFill>
                            <a:srgbClr val="FFFFFF"/>
                          </a:solidFill>
                          <a:effectLst/>
                          <a:latin typeface="Calibri" panose="020F0502020204030204" pitchFamily="34" charset="0"/>
                        </a:rPr>
                        <a:t>30-Apr</a:t>
                      </a:r>
                    </a:p>
                  </a:txBody>
                  <a:tcPr marL="4024" marR="4024" marT="4024"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l" fontAlgn="ctr"/>
                      <a:endParaRPr lang="en-GB" sz="700" b="0" i="0" u="none" strike="noStrike">
                        <a:solidFill>
                          <a:srgbClr val="000000"/>
                        </a:solidFill>
                        <a:effectLst/>
                        <a:latin typeface="Calibri" panose="020F0502020204030204" pitchFamily="34" charset="0"/>
                      </a:endParaRPr>
                    </a:p>
                  </a:txBody>
                  <a:tcPr marL="4024" marR="4024" marT="4024" marB="0" anchor="ctr">
                    <a:lnL w="6350" cap="flat" cmpd="sng" algn="ctr">
                      <a:solidFill>
                        <a:srgbClr val="D9D9D9"/>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a:noFill/>
                    </a:lnB>
                  </a:tcPr>
                </a:tc>
              </a:tr>
              <a:tr h="123965">
                <a:tc>
                  <a:txBody>
                    <a:bodyPr/>
                    <a:lstStyle/>
                    <a:p>
                      <a:pPr algn="ctr" rtl="0" fontAlgn="ctr"/>
                      <a:r>
                        <a:rPr lang="en-GB" sz="700" b="1" i="0" u="none" strike="noStrike">
                          <a:solidFill>
                            <a:srgbClr val="FFFFFF"/>
                          </a:solidFill>
                          <a:effectLst/>
                          <a:latin typeface="Calibri" panose="020F0502020204030204" pitchFamily="34" charset="0"/>
                        </a:rPr>
                        <a:t>2020</a:t>
                      </a:r>
                    </a:p>
                  </a:txBody>
                  <a:tcPr marL="4024" marR="4024" marT="4024"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fontAlgn="b"/>
                      <a:r>
                        <a:rPr lang="en-GB" sz="700" b="0" i="0" u="none" strike="noStrike">
                          <a:solidFill>
                            <a:srgbClr val="000000"/>
                          </a:solidFill>
                          <a:effectLst/>
                          <a:latin typeface="Calibri" panose="020F0502020204030204" pitchFamily="34" charset="0"/>
                        </a:rPr>
                        <a:t>3837</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3806</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4130</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3874</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3666</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4242</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4458</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4298</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4117</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4844</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4974</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4319</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4408</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4277</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4462</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4276</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4444</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4771</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4296</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4312</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4258</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4395</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4296</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5067</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5366</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4150</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4042</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3937</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3719</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3738</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l" fontAlgn="ctr"/>
                      <a:endParaRPr lang="en-GB" sz="700" b="0" i="0" u="none" strike="noStrike" dirty="0">
                        <a:solidFill>
                          <a:srgbClr val="000000"/>
                        </a:solidFill>
                        <a:effectLst/>
                        <a:latin typeface="Calibri" panose="020F0502020204030204" pitchFamily="34" charset="0"/>
                      </a:endParaRPr>
                    </a:p>
                  </a:txBody>
                  <a:tcPr marL="4024" marR="4024" marT="4024" marB="0" anchor="ctr">
                    <a:lnL w="6350" cap="flat" cmpd="sng" algn="ctr">
                      <a:solidFill>
                        <a:srgbClr val="D9D9D9"/>
                      </a:solidFill>
                      <a:prstDash val="solid"/>
                      <a:round/>
                      <a:headEnd type="none" w="med" len="med"/>
                      <a:tailEnd type="none" w="med" len="med"/>
                    </a:lnL>
                    <a:lnR>
                      <a:noFill/>
                    </a:lnR>
                    <a:lnT>
                      <a:noFill/>
                    </a:lnT>
                    <a:lnB>
                      <a:noFill/>
                    </a:lnB>
                  </a:tcPr>
                </a:tc>
              </a:tr>
              <a:tr h="123965">
                <a:tc>
                  <a:txBody>
                    <a:bodyPr/>
                    <a:lstStyle/>
                    <a:p>
                      <a:pPr algn="ctr" rtl="0" fontAlgn="ctr"/>
                      <a:r>
                        <a:rPr lang="en-GB" sz="700" b="1" i="0" u="none" strike="noStrike">
                          <a:solidFill>
                            <a:srgbClr val="FFFFFF"/>
                          </a:solidFill>
                          <a:effectLst/>
                          <a:latin typeface="Calibri" panose="020F0502020204030204" pitchFamily="34" charset="0"/>
                        </a:rPr>
                        <a:t>2019</a:t>
                      </a:r>
                    </a:p>
                  </a:txBody>
                  <a:tcPr marL="4024" marR="4024" marT="4024"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fontAlgn="b"/>
                      <a:r>
                        <a:rPr lang="en-GB" sz="700" b="0" i="0" u="none" strike="noStrike">
                          <a:solidFill>
                            <a:srgbClr val="000000"/>
                          </a:solidFill>
                          <a:effectLst/>
                          <a:latin typeface="Calibri" panose="020F0502020204030204" pitchFamily="34" charset="0"/>
                        </a:rPr>
                        <a:t>4482</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4368</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4209</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4436</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5134</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4738</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4321</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4668</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4676</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4818</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4863</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5202</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5340</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4457</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4651</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4470</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4668</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5079</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6157</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6080</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5611</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5292</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5004</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4617</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4622</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5063</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5002</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4701</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4915</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dirty="0">
                          <a:solidFill>
                            <a:srgbClr val="000000"/>
                          </a:solidFill>
                          <a:effectLst/>
                          <a:latin typeface="Calibri" panose="020F0502020204030204" pitchFamily="34" charset="0"/>
                        </a:rPr>
                        <a:t>4747</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l" fontAlgn="ctr"/>
                      <a:endParaRPr lang="en-GB" sz="700" b="0" i="0" u="none" strike="noStrike" dirty="0">
                        <a:solidFill>
                          <a:srgbClr val="000000"/>
                        </a:solidFill>
                        <a:effectLst/>
                        <a:latin typeface="Calibri" panose="020F0502020204030204" pitchFamily="34" charset="0"/>
                      </a:endParaRPr>
                    </a:p>
                  </a:txBody>
                  <a:tcPr marL="4024" marR="4024" marT="4024" marB="0" anchor="ctr">
                    <a:lnL w="6350" cap="flat" cmpd="sng" algn="ctr">
                      <a:solidFill>
                        <a:srgbClr val="D9D9D9"/>
                      </a:solidFill>
                      <a:prstDash val="solid"/>
                      <a:round/>
                      <a:headEnd type="none" w="med" len="med"/>
                      <a:tailEnd type="none" w="med" len="med"/>
                    </a:lnL>
                    <a:lnR>
                      <a:noFill/>
                    </a:lnR>
                    <a:lnT>
                      <a:noFill/>
                    </a:lnT>
                    <a:lnB w="6350" cap="flat" cmpd="sng" algn="ctr">
                      <a:solidFill>
                        <a:srgbClr val="D9D9D9"/>
                      </a:solidFill>
                      <a:prstDash val="solid"/>
                      <a:round/>
                      <a:headEnd type="none" w="med" len="med"/>
                      <a:tailEnd type="none" w="med" len="med"/>
                    </a:lnB>
                  </a:tcPr>
                </a:tc>
              </a:tr>
              <a:tr h="129132">
                <a:tc>
                  <a:txBody>
                    <a:bodyPr/>
                    <a:lstStyle/>
                    <a:p>
                      <a:pPr algn="ctr" rtl="0" fontAlgn="ctr"/>
                      <a:r>
                        <a:rPr lang="en-GB" sz="700" b="1" i="0" u="none" strike="noStrike">
                          <a:solidFill>
                            <a:srgbClr val="FFFFFF"/>
                          </a:solidFill>
                          <a:effectLst/>
                          <a:latin typeface="Calibri" panose="020F0502020204030204" pitchFamily="34" charset="0"/>
                        </a:rPr>
                        <a:t>May</a:t>
                      </a:r>
                    </a:p>
                  </a:txBody>
                  <a:tcPr marL="4024" marR="4024" marT="4024"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700" b="1" i="0" u="none" strike="noStrike" dirty="0">
                          <a:solidFill>
                            <a:srgbClr val="FFFFFF"/>
                          </a:solidFill>
                          <a:effectLst/>
                          <a:latin typeface="Calibri" panose="020F0502020204030204" pitchFamily="34" charset="0"/>
                        </a:rPr>
                        <a:t>01-May</a:t>
                      </a:r>
                    </a:p>
                  </a:txBody>
                  <a:tcPr marL="4024" marR="4024" marT="4024"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700" b="1" i="0" u="none" strike="noStrike" dirty="0">
                          <a:solidFill>
                            <a:srgbClr val="FFFFFF"/>
                          </a:solidFill>
                          <a:effectLst/>
                          <a:latin typeface="Calibri" panose="020F0502020204030204" pitchFamily="34" charset="0"/>
                        </a:rPr>
                        <a:t>02-May</a:t>
                      </a:r>
                    </a:p>
                  </a:txBody>
                  <a:tcPr marL="4024" marR="4024" marT="4024"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700" b="1" i="0" u="none" strike="noStrike">
                          <a:solidFill>
                            <a:srgbClr val="FFFFFF"/>
                          </a:solidFill>
                          <a:effectLst/>
                          <a:latin typeface="Calibri" panose="020F0502020204030204" pitchFamily="34" charset="0"/>
                        </a:rPr>
                        <a:t>03-May</a:t>
                      </a:r>
                    </a:p>
                  </a:txBody>
                  <a:tcPr marL="4024" marR="4024" marT="4024"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700" b="1" i="0" u="none" strike="noStrike" dirty="0">
                          <a:solidFill>
                            <a:srgbClr val="FFFFFF"/>
                          </a:solidFill>
                          <a:effectLst/>
                          <a:latin typeface="Calibri" panose="020F0502020204030204" pitchFamily="34" charset="0"/>
                        </a:rPr>
                        <a:t>04-May</a:t>
                      </a:r>
                    </a:p>
                  </a:txBody>
                  <a:tcPr marL="4024" marR="4024" marT="4024"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700" b="1" i="0" u="none" strike="noStrike" dirty="0">
                          <a:solidFill>
                            <a:srgbClr val="FFFFFF"/>
                          </a:solidFill>
                          <a:effectLst/>
                          <a:latin typeface="Calibri" panose="020F0502020204030204" pitchFamily="34" charset="0"/>
                        </a:rPr>
                        <a:t>05-May</a:t>
                      </a:r>
                    </a:p>
                  </a:txBody>
                  <a:tcPr marL="4024" marR="4024" marT="4024"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700" b="1" i="0" u="none" strike="noStrike" dirty="0">
                          <a:solidFill>
                            <a:srgbClr val="FFFFFF"/>
                          </a:solidFill>
                          <a:effectLst/>
                          <a:latin typeface="Calibri" panose="020F0502020204030204" pitchFamily="34" charset="0"/>
                        </a:rPr>
                        <a:t>06-May</a:t>
                      </a:r>
                    </a:p>
                  </a:txBody>
                  <a:tcPr marL="4024" marR="4024" marT="4024"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700" b="1" i="0" u="none" strike="noStrike">
                          <a:solidFill>
                            <a:srgbClr val="FFFFFF"/>
                          </a:solidFill>
                          <a:effectLst/>
                          <a:latin typeface="Calibri" panose="020F0502020204030204" pitchFamily="34" charset="0"/>
                        </a:rPr>
                        <a:t>07-May</a:t>
                      </a:r>
                    </a:p>
                  </a:txBody>
                  <a:tcPr marL="4024" marR="4024" marT="4024"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700" b="1" i="0" u="none" strike="noStrike">
                          <a:solidFill>
                            <a:srgbClr val="FFFFFF"/>
                          </a:solidFill>
                          <a:effectLst/>
                          <a:latin typeface="Calibri" panose="020F0502020204030204" pitchFamily="34" charset="0"/>
                        </a:rPr>
                        <a:t>08-May</a:t>
                      </a:r>
                    </a:p>
                  </a:txBody>
                  <a:tcPr marL="4024" marR="4024" marT="4024" marB="0" anchor="ctr">
                    <a:lnL w="6350" cap="flat" cmpd="sng" algn="ctr">
                      <a:solidFill>
                        <a:srgbClr val="D9D9D9"/>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700" b="1" i="0" u="none" strike="noStrike">
                          <a:solidFill>
                            <a:srgbClr val="FFFFFF"/>
                          </a:solidFill>
                          <a:effectLst/>
                          <a:latin typeface="Calibri" panose="020F0502020204030204" pitchFamily="34" charset="0"/>
                        </a:rPr>
                        <a:t>09-May</a:t>
                      </a:r>
                    </a:p>
                  </a:txBody>
                  <a:tcPr marL="4024" marR="4024" marT="4024"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700" b="1" i="0" u="none" strike="noStrike">
                          <a:solidFill>
                            <a:srgbClr val="FFFFFF"/>
                          </a:solidFill>
                          <a:effectLst/>
                          <a:latin typeface="Calibri" panose="020F0502020204030204" pitchFamily="34" charset="0"/>
                        </a:rPr>
                        <a:t>10-May</a:t>
                      </a:r>
                    </a:p>
                  </a:txBody>
                  <a:tcPr marL="4024" marR="4024" marT="4024"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700" b="1" i="0" u="none" strike="noStrike" dirty="0">
                          <a:solidFill>
                            <a:srgbClr val="FFFFFF"/>
                          </a:solidFill>
                          <a:effectLst/>
                          <a:latin typeface="Calibri" panose="020F0502020204030204" pitchFamily="34" charset="0"/>
                        </a:rPr>
                        <a:t>11-May</a:t>
                      </a:r>
                    </a:p>
                  </a:txBody>
                  <a:tcPr marL="4024" marR="4024" marT="4024"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700" b="1" i="0" u="none" strike="noStrike" dirty="0">
                          <a:solidFill>
                            <a:srgbClr val="FFFFFF"/>
                          </a:solidFill>
                          <a:effectLst/>
                          <a:latin typeface="Calibri" panose="020F0502020204030204" pitchFamily="34" charset="0"/>
                        </a:rPr>
                        <a:t>12-May</a:t>
                      </a:r>
                    </a:p>
                  </a:txBody>
                  <a:tcPr marL="4024" marR="4024" marT="4024"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700" b="1" i="0" u="none" strike="noStrike">
                          <a:solidFill>
                            <a:srgbClr val="FFFFFF"/>
                          </a:solidFill>
                          <a:effectLst/>
                          <a:latin typeface="Calibri" panose="020F0502020204030204" pitchFamily="34" charset="0"/>
                        </a:rPr>
                        <a:t>13-May</a:t>
                      </a:r>
                    </a:p>
                  </a:txBody>
                  <a:tcPr marL="4024" marR="4024" marT="4024"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700" b="1" i="0" u="none" strike="noStrike" dirty="0">
                          <a:solidFill>
                            <a:srgbClr val="FFFFFF"/>
                          </a:solidFill>
                          <a:effectLst/>
                          <a:latin typeface="Calibri" panose="020F0502020204030204" pitchFamily="34" charset="0"/>
                        </a:rPr>
                        <a:t>14-May</a:t>
                      </a:r>
                    </a:p>
                  </a:txBody>
                  <a:tcPr marL="4024" marR="4024" marT="4024" marB="0" anchor="ctr">
                    <a:lnL w="6350" cap="flat" cmpd="sng" algn="ctr">
                      <a:solidFill>
                        <a:schemeClr val="bg1">
                          <a:lumMod val="85000"/>
                        </a:schemeClr>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700" b="1" i="0" u="none" strike="noStrike" dirty="0">
                          <a:solidFill>
                            <a:srgbClr val="FFFFFF"/>
                          </a:solidFill>
                          <a:effectLst/>
                          <a:latin typeface="Calibri" panose="020F0502020204030204" pitchFamily="34" charset="0"/>
                        </a:rPr>
                        <a:t>15-May</a:t>
                      </a:r>
                    </a:p>
                  </a:txBody>
                  <a:tcPr marL="4024" marR="4024" marT="4024"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700" b="1" i="0" u="none" strike="noStrike">
                          <a:solidFill>
                            <a:srgbClr val="FFFFFF"/>
                          </a:solidFill>
                          <a:effectLst/>
                          <a:latin typeface="Calibri" panose="020F0502020204030204" pitchFamily="34" charset="0"/>
                        </a:rPr>
                        <a:t>16-May</a:t>
                      </a:r>
                    </a:p>
                  </a:txBody>
                  <a:tcPr marL="4024" marR="4024" marT="4024"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700" b="1" i="0" u="none" strike="noStrike">
                          <a:solidFill>
                            <a:srgbClr val="FFFFFF"/>
                          </a:solidFill>
                          <a:effectLst/>
                          <a:latin typeface="Calibri" panose="020F0502020204030204" pitchFamily="34" charset="0"/>
                        </a:rPr>
                        <a:t>17-May</a:t>
                      </a:r>
                    </a:p>
                  </a:txBody>
                  <a:tcPr marL="4024" marR="4024" marT="4024"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700" b="1" i="0" u="none" strike="noStrike" dirty="0">
                          <a:solidFill>
                            <a:srgbClr val="FFFFFF"/>
                          </a:solidFill>
                          <a:effectLst/>
                          <a:latin typeface="Calibri" panose="020F0502020204030204" pitchFamily="34" charset="0"/>
                        </a:rPr>
                        <a:t>18-May</a:t>
                      </a:r>
                    </a:p>
                  </a:txBody>
                  <a:tcPr marL="4024" marR="4024" marT="4024"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700" b="1" i="0" u="none" strike="noStrike" dirty="0">
                          <a:solidFill>
                            <a:srgbClr val="FFFFFF"/>
                          </a:solidFill>
                          <a:effectLst/>
                          <a:latin typeface="Calibri" panose="020F0502020204030204" pitchFamily="34" charset="0"/>
                        </a:rPr>
                        <a:t>19-May</a:t>
                      </a:r>
                    </a:p>
                  </a:txBody>
                  <a:tcPr marL="4024" marR="4024" marT="4024"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700" b="1" i="0" u="none" strike="noStrike" dirty="0">
                          <a:solidFill>
                            <a:srgbClr val="FFFFFF"/>
                          </a:solidFill>
                          <a:effectLst/>
                          <a:latin typeface="Calibri" panose="020F0502020204030204" pitchFamily="34" charset="0"/>
                        </a:rPr>
                        <a:t>20-May</a:t>
                      </a:r>
                    </a:p>
                  </a:txBody>
                  <a:tcPr marL="4024" marR="4024" marT="4024"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700" b="1" i="0" u="none" strike="noStrike" dirty="0">
                          <a:solidFill>
                            <a:srgbClr val="FFFFFF"/>
                          </a:solidFill>
                          <a:effectLst/>
                          <a:latin typeface="Calibri" panose="020F0502020204030204" pitchFamily="34" charset="0"/>
                        </a:rPr>
                        <a:t>21-May</a:t>
                      </a:r>
                    </a:p>
                  </a:txBody>
                  <a:tcPr marL="4024" marR="4024" marT="4024"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700" b="1" i="0" u="none" strike="noStrike" dirty="0">
                          <a:solidFill>
                            <a:srgbClr val="FFFFFF"/>
                          </a:solidFill>
                          <a:effectLst/>
                          <a:latin typeface="Calibri" panose="020F0502020204030204" pitchFamily="34" charset="0"/>
                        </a:rPr>
                        <a:t>22-May</a:t>
                      </a:r>
                    </a:p>
                  </a:txBody>
                  <a:tcPr marL="4024" marR="4024" marT="4024"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700" b="1" i="0" u="none" strike="noStrike">
                          <a:solidFill>
                            <a:srgbClr val="FFFFFF"/>
                          </a:solidFill>
                          <a:effectLst/>
                          <a:latin typeface="Calibri" panose="020F0502020204030204" pitchFamily="34" charset="0"/>
                        </a:rPr>
                        <a:t>23-May</a:t>
                      </a:r>
                    </a:p>
                  </a:txBody>
                  <a:tcPr marL="4024" marR="4024" marT="4024"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700" b="1" i="0" u="none" strike="noStrike" dirty="0">
                          <a:solidFill>
                            <a:srgbClr val="FFFFFF"/>
                          </a:solidFill>
                          <a:effectLst/>
                          <a:latin typeface="Calibri" panose="020F0502020204030204" pitchFamily="34" charset="0"/>
                        </a:rPr>
                        <a:t>24-May</a:t>
                      </a:r>
                    </a:p>
                  </a:txBody>
                  <a:tcPr marL="4024" marR="4024" marT="4024"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700" b="1" i="0" u="none" strike="noStrike" dirty="0">
                          <a:solidFill>
                            <a:srgbClr val="FFFFFF"/>
                          </a:solidFill>
                          <a:effectLst/>
                          <a:latin typeface="Calibri" panose="020F0502020204030204" pitchFamily="34" charset="0"/>
                        </a:rPr>
                        <a:t>25-May</a:t>
                      </a:r>
                    </a:p>
                  </a:txBody>
                  <a:tcPr marL="4024" marR="4024" marT="4024"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700" b="1" i="0" u="none" strike="noStrike" dirty="0">
                          <a:solidFill>
                            <a:srgbClr val="FFFFFF"/>
                          </a:solidFill>
                          <a:effectLst/>
                          <a:latin typeface="Calibri" panose="020F0502020204030204" pitchFamily="34" charset="0"/>
                        </a:rPr>
                        <a:t>26-May</a:t>
                      </a:r>
                    </a:p>
                  </a:txBody>
                  <a:tcPr marL="4024" marR="4024" marT="4024"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700" b="1" i="0" u="none" strike="noStrike" dirty="0">
                          <a:solidFill>
                            <a:srgbClr val="FFFFFF"/>
                          </a:solidFill>
                          <a:effectLst/>
                          <a:latin typeface="Calibri" panose="020F0502020204030204" pitchFamily="34" charset="0"/>
                        </a:rPr>
                        <a:t>27-May</a:t>
                      </a:r>
                    </a:p>
                  </a:txBody>
                  <a:tcPr marL="4024" marR="4024" marT="4024"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700" b="1" i="0" u="none" strike="noStrike" dirty="0">
                          <a:solidFill>
                            <a:srgbClr val="FFFFFF"/>
                          </a:solidFill>
                          <a:effectLst/>
                          <a:latin typeface="Calibri" panose="020F0502020204030204" pitchFamily="34" charset="0"/>
                        </a:rPr>
                        <a:t>28-May</a:t>
                      </a:r>
                    </a:p>
                  </a:txBody>
                  <a:tcPr marL="4024" marR="4024" marT="4024"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700" b="1" i="0" u="none" strike="noStrike" dirty="0">
                          <a:solidFill>
                            <a:srgbClr val="FFFFFF"/>
                          </a:solidFill>
                          <a:effectLst/>
                          <a:latin typeface="Calibri" panose="020F0502020204030204" pitchFamily="34" charset="0"/>
                        </a:rPr>
                        <a:t>29-May</a:t>
                      </a:r>
                    </a:p>
                  </a:txBody>
                  <a:tcPr marL="4024" marR="4024" marT="4024"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700" b="1" i="0" u="none" strike="noStrike" dirty="0">
                          <a:solidFill>
                            <a:srgbClr val="FFFFFF"/>
                          </a:solidFill>
                          <a:effectLst/>
                          <a:latin typeface="Calibri" panose="020F0502020204030204" pitchFamily="34" charset="0"/>
                        </a:rPr>
                        <a:t>30-May</a:t>
                      </a:r>
                    </a:p>
                  </a:txBody>
                  <a:tcPr marL="4024" marR="4024" marT="4024" marB="0" anchor="ctr">
                    <a:lnL w="6350" cap="flat" cmpd="sng" algn="ctr">
                      <a:solidFill>
                        <a:srgbClr val="D9D9D9"/>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700" b="1" i="0" u="none" strike="noStrike" dirty="0">
                          <a:solidFill>
                            <a:srgbClr val="FFFFFF"/>
                          </a:solidFill>
                          <a:effectLst/>
                          <a:latin typeface="Calibri" panose="020F0502020204030204" pitchFamily="34" charset="0"/>
                        </a:rPr>
                        <a:t>31-May</a:t>
                      </a:r>
                    </a:p>
                  </a:txBody>
                  <a:tcPr marL="4024" marR="4024" marT="4024" marB="0" anchor="ctr">
                    <a:lnL w="6350" cap="flat" cmpd="sng" algn="ctr">
                      <a:solidFill>
                        <a:schemeClr val="bg1">
                          <a:lumMod val="85000"/>
                        </a:schemeClr>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r>
              <a:tr h="123965">
                <a:tc>
                  <a:txBody>
                    <a:bodyPr/>
                    <a:lstStyle/>
                    <a:p>
                      <a:pPr algn="ctr" rtl="0" fontAlgn="ctr"/>
                      <a:r>
                        <a:rPr lang="en-GB" sz="700" b="1" i="0" u="none" strike="noStrike">
                          <a:solidFill>
                            <a:srgbClr val="FFFFFF"/>
                          </a:solidFill>
                          <a:effectLst/>
                          <a:latin typeface="Calibri" panose="020F0502020204030204" pitchFamily="34" charset="0"/>
                        </a:rPr>
                        <a:t>2020</a:t>
                      </a:r>
                    </a:p>
                  </a:txBody>
                  <a:tcPr marL="4024" marR="4024" marT="4024"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fontAlgn="b"/>
                      <a:r>
                        <a:rPr lang="en-GB" sz="700" b="0" i="0" u="none" strike="noStrike">
                          <a:solidFill>
                            <a:srgbClr val="000000"/>
                          </a:solidFill>
                          <a:effectLst/>
                          <a:latin typeface="Calibri" panose="020F0502020204030204" pitchFamily="34" charset="0"/>
                        </a:rPr>
                        <a:t>4568</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4932</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4056</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4042</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4324</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5033</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4631</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5122</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4986</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3746</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4155</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3995</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4363</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4164</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4492</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4458</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3697</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4104</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4237</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4814</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4447</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4360</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3854</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3927</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4350</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4481</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4613</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4787</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5520</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5547</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4706</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r>
              <a:tr h="123965">
                <a:tc>
                  <a:txBody>
                    <a:bodyPr/>
                    <a:lstStyle/>
                    <a:p>
                      <a:pPr algn="ctr" rtl="0" fontAlgn="ctr"/>
                      <a:r>
                        <a:rPr lang="en-GB" sz="700" b="1" i="0" u="none" strike="noStrike">
                          <a:solidFill>
                            <a:srgbClr val="FFFFFF"/>
                          </a:solidFill>
                          <a:effectLst/>
                          <a:latin typeface="Calibri" panose="020F0502020204030204" pitchFamily="34" charset="0"/>
                        </a:rPr>
                        <a:t>2019</a:t>
                      </a:r>
                    </a:p>
                  </a:txBody>
                  <a:tcPr marL="4024" marR="4024" marT="4024"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fontAlgn="b"/>
                      <a:r>
                        <a:rPr lang="en-GB" sz="700" b="0" i="0" u="none" strike="noStrike">
                          <a:solidFill>
                            <a:srgbClr val="000000"/>
                          </a:solidFill>
                          <a:effectLst/>
                          <a:latin typeface="Calibri" panose="020F0502020204030204" pitchFamily="34" charset="0"/>
                        </a:rPr>
                        <a:t>4921</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4539</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4896</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5130</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4749</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4458</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4474</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4144</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4516</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5012</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5361</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5445</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5189</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4946</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5213</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5083</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5637</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5037</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4707</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4701</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4851</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4647</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4873</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5420</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5236</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4957</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4559</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4708</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4482</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4473</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ctr" fontAlgn="b"/>
                      <a:r>
                        <a:rPr lang="en-GB" sz="700" b="0" i="0" u="none" strike="noStrike" dirty="0">
                          <a:solidFill>
                            <a:srgbClr val="000000"/>
                          </a:solidFill>
                          <a:effectLst/>
                          <a:latin typeface="Calibri" panose="020F0502020204030204" pitchFamily="34" charset="0"/>
                        </a:rPr>
                        <a:t>5074</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r>
              <a:tr h="129132">
                <a:tc>
                  <a:txBody>
                    <a:bodyPr/>
                    <a:lstStyle/>
                    <a:p>
                      <a:pPr algn="ctr" rtl="0" fontAlgn="ctr"/>
                      <a:r>
                        <a:rPr lang="en-GB" sz="700" b="1" i="0" u="none" strike="noStrike">
                          <a:solidFill>
                            <a:srgbClr val="FFFFFF"/>
                          </a:solidFill>
                          <a:effectLst/>
                          <a:latin typeface="Calibri" panose="020F0502020204030204" pitchFamily="34" charset="0"/>
                        </a:rPr>
                        <a:t>June</a:t>
                      </a:r>
                    </a:p>
                  </a:txBody>
                  <a:tcPr marL="4024" marR="4024" marT="4024"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700" b="1" i="0" u="none" strike="noStrike" dirty="0">
                          <a:solidFill>
                            <a:srgbClr val="FFFFFF"/>
                          </a:solidFill>
                          <a:effectLst/>
                          <a:latin typeface="Calibri" panose="020F0502020204030204" pitchFamily="34" charset="0"/>
                        </a:rPr>
                        <a:t>01-Jun</a:t>
                      </a:r>
                    </a:p>
                  </a:txBody>
                  <a:tcPr marL="4024" marR="4024" marT="4024"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700" b="1" i="0" u="none" strike="noStrike">
                          <a:solidFill>
                            <a:srgbClr val="FFFFFF"/>
                          </a:solidFill>
                          <a:effectLst/>
                          <a:latin typeface="Calibri" panose="020F0502020204030204" pitchFamily="34" charset="0"/>
                        </a:rPr>
                        <a:t>02-Jun</a:t>
                      </a:r>
                    </a:p>
                  </a:txBody>
                  <a:tcPr marL="4024" marR="4024" marT="4024"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700" b="1" i="0" u="none" strike="noStrike" dirty="0">
                          <a:solidFill>
                            <a:srgbClr val="FFFFFF"/>
                          </a:solidFill>
                          <a:effectLst/>
                          <a:latin typeface="Calibri" panose="020F0502020204030204" pitchFamily="34" charset="0"/>
                        </a:rPr>
                        <a:t>03-Jun</a:t>
                      </a:r>
                    </a:p>
                  </a:txBody>
                  <a:tcPr marL="4024" marR="4024" marT="4024"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700" b="1" i="0" u="none" strike="noStrike">
                          <a:solidFill>
                            <a:srgbClr val="FFFFFF"/>
                          </a:solidFill>
                          <a:effectLst/>
                          <a:latin typeface="Calibri" panose="020F0502020204030204" pitchFamily="34" charset="0"/>
                        </a:rPr>
                        <a:t>04-Jun</a:t>
                      </a:r>
                    </a:p>
                  </a:txBody>
                  <a:tcPr marL="4024" marR="4024" marT="4024"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700" b="1" i="0" u="none" strike="noStrike" dirty="0">
                          <a:solidFill>
                            <a:srgbClr val="FFFFFF"/>
                          </a:solidFill>
                          <a:effectLst/>
                          <a:latin typeface="Calibri" panose="020F0502020204030204" pitchFamily="34" charset="0"/>
                        </a:rPr>
                        <a:t>05-Jun</a:t>
                      </a:r>
                    </a:p>
                  </a:txBody>
                  <a:tcPr marL="4024" marR="4024" marT="4024"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700" b="1" i="0" u="none" strike="noStrike" dirty="0">
                          <a:solidFill>
                            <a:srgbClr val="FFFFFF"/>
                          </a:solidFill>
                          <a:effectLst/>
                          <a:latin typeface="Calibri" panose="020F0502020204030204" pitchFamily="34" charset="0"/>
                        </a:rPr>
                        <a:t>06-Jun</a:t>
                      </a:r>
                    </a:p>
                  </a:txBody>
                  <a:tcPr marL="4024" marR="4024" marT="4024" marB="0" anchor="ctr">
                    <a:lnL w="6350" cap="flat" cmpd="sng" algn="ctr">
                      <a:solidFill>
                        <a:srgbClr val="D9D9D9"/>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700" b="1" i="0" u="none" strike="noStrike" dirty="0">
                          <a:solidFill>
                            <a:srgbClr val="FFFFFF"/>
                          </a:solidFill>
                          <a:effectLst/>
                          <a:latin typeface="Calibri" panose="020F0502020204030204" pitchFamily="34" charset="0"/>
                        </a:rPr>
                        <a:t>07-Jun</a:t>
                      </a:r>
                    </a:p>
                  </a:txBody>
                  <a:tcPr marL="4024" marR="4024" marT="4024"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700" b="1" i="0" u="none" strike="noStrike" dirty="0">
                          <a:solidFill>
                            <a:srgbClr val="FFFFFF"/>
                          </a:solidFill>
                          <a:effectLst/>
                          <a:latin typeface="Calibri" panose="020F0502020204030204" pitchFamily="34" charset="0"/>
                        </a:rPr>
                        <a:t>08-Jun</a:t>
                      </a:r>
                    </a:p>
                  </a:txBody>
                  <a:tcPr marL="4024" marR="4024" marT="4024"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700" b="1" i="0" u="none" strike="noStrike" dirty="0">
                          <a:solidFill>
                            <a:srgbClr val="FFFFFF"/>
                          </a:solidFill>
                          <a:effectLst/>
                          <a:latin typeface="Calibri" panose="020F0502020204030204" pitchFamily="34" charset="0"/>
                        </a:rPr>
                        <a:t>09-Jun</a:t>
                      </a:r>
                    </a:p>
                  </a:txBody>
                  <a:tcPr marL="4024" marR="4024" marT="4024"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700" b="1" i="0" u="none" strike="noStrike" dirty="0">
                          <a:solidFill>
                            <a:srgbClr val="FFFFFF"/>
                          </a:solidFill>
                          <a:effectLst/>
                          <a:latin typeface="Calibri" panose="020F0502020204030204" pitchFamily="34" charset="0"/>
                        </a:rPr>
                        <a:t>10-Jun</a:t>
                      </a:r>
                    </a:p>
                  </a:txBody>
                  <a:tcPr marL="4024" marR="4024" marT="4024"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700" b="1" i="0" u="none" strike="noStrike" dirty="0">
                          <a:solidFill>
                            <a:srgbClr val="FFFFFF"/>
                          </a:solidFill>
                          <a:effectLst/>
                          <a:latin typeface="Calibri" panose="020F0502020204030204" pitchFamily="34" charset="0"/>
                        </a:rPr>
                        <a:t>11-Jun</a:t>
                      </a:r>
                    </a:p>
                  </a:txBody>
                  <a:tcPr marL="4024" marR="4024" marT="4024"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700" b="1" i="0" u="none" strike="noStrike" dirty="0">
                          <a:solidFill>
                            <a:srgbClr val="FFFFFF"/>
                          </a:solidFill>
                          <a:effectLst/>
                          <a:latin typeface="Calibri" panose="020F0502020204030204" pitchFamily="34" charset="0"/>
                        </a:rPr>
                        <a:t>12-Jun</a:t>
                      </a:r>
                    </a:p>
                  </a:txBody>
                  <a:tcPr marL="4024" marR="4024" marT="4024"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700" b="1" i="0" u="none" strike="noStrike" dirty="0">
                          <a:solidFill>
                            <a:srgbClr val="FFFFFF"/>
                          </a:solidFill>
                          <a:effectLst/>
                          <a:latin typeface="Calibri" panose="020F0502020204030204" pitchFamily="34" charset="0"/>
                        </a:rPr>
                        <a:t>13-Jun</a:t>
                      </a:r>
                    </a:p>
                  </a:txBody>
                  <a:tcPr marL="4024" marR="4024" marT="4024"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700" b="1" i="0" u="none" strike="noStrike" dirty="0">
                          <a:solidFill>
                            <a:srgbClr val="FFFFFF"/>
                          </a:solidFill>
                          <a:effectLst/>
                          <a:latin typeface="Calibri" panose="020F0502020204030204" pitchFamily="34" charset="0"/>
                        </a:rPr>
                        <a:t>14-Jun</a:t>
                      </a:r>
                    </a:p>
                  </a:txBody>
                  <a:tcPr marL="4024" marR="4024" marT="4024"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700" b="1" i="0" u="none" strike="noStrike" dirty="0">
                          <a:solidFill>
                            <a:srgbClr val="FFFFFF"/>
                          </a:solidFill>
                          <a:effectLst/>
                          <a:latin typeface="Calibri" panose="020F0502020204030204" pitchFamily="34" charset="0"/>
                        </a:rPr>
                        <a:t>15-Jun</a:t>
                      </a:r>
                    </a:p>
                  </a:txBody>
                  <a:tcPr marL="4024" marR="4024" marT="4024"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700" b="1" i="0" u="none" strike="noStrike" dirty="0">
                          <a:solidFill>
                            <a:srgbClr val="FFFFFF"/>
                          </a:solidFill>
                          <a:effectLst/>
                          <a:latin typeface="Calibri" panose="020F0502020204030204" pitchFamily="34" charset="0"/>
                        </a:rPr>
                        <a:t>16-Jun</a:t>
                      </a:r>
                    </a:p>
                  </a:txBody>
                  <a:tcPr marL="4024" marR="4024" marT="4024"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700" b="1" i="0" u="none" strike="noStrike" dirty="0">
                          <a:solidFill>
                            <a:srgbClr val="FFFFFF"/>
                          </a:solidFill>
                          <a:effectLst/>
                          <a:latin typeface="Calibri" panose="020F0502020204030204" pitchFamily="34" charset="0"/>
                        </a:rPr>
                        <a:t>17-Jun</a:t>
                      </a:r>
                    </a:p>
                  </a:txBody>
                  <a:tcPr marL="4024" marR="4024" marT="4024"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700" b="1" i="0" u="none" strike="noStrike" dirty="0">
                          <a:solidFill>
                            <a:srgbClr val="FFFFFF"/>
                          </a:solidFill>
                          <a:effectLst/>
                          <a:latin typeface="Calibri" panose="020F0502020204030204" pitchFamily="34" charset="0"/>
                        </a:rPr>
                        <a:t>18-Jun</a:t>
                      </a:r>
                    </a:p>
                  </a:txBody>
                  <a:tcPr marL="4024" marR="4024" marT="4024"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700" b="1" i="0" u="none" strike="noStrike">
                          <a:solidFill>
                            <a:srgbClr val="FFFFFF"/>
                          </a:solidFill>
                          <a:effectLst/>
                          <a:latin typeface="Calibri" panose="020F0502020204030204" pitchFamily="34" charset="0"/>
                        </a:rPr>
                        <a:t>19-Jun</a:t>
                      </a:r>
                    </a:p>
                  </a:txBody>
                  <a:tcPr marL="4024" marR="4024" marT="4024"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700" b="1" i="0" u="none" strike="noStrike" dirty="0">
                          <a:solidFill>
                            <a:srgbClr val="FFFFFF"/>
                          </a:solidFill>
                          <a:effectLst/>
                          <a:latin typeface="Calibri" panose="020F0502020204030204" pitchFamily="34" charset="0"/>
                        </a:rPr>
                        <a:t>20-Jun</a:t>
                      </a:r>
                    </a:p>
                  </a:txBody>
                  <a:tcPr marL="4024" marR="4024" marT="4024"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700" b="1" i="0" u="none" strike="noStrike">
                          <a:solidFill>
                            <a:srgbClr val="FFFFFF"/>
                          </a:solidFill>
                          <a:effectLst/>
                          <a:latin typeface="Calibri" panose="020F0502020204030204" pitchFamily="34" charset="0"/>
                        </a:rPr>
                        <a:t>21-Jun</a:t>
                      </a:r>
                    </a:p>
                  </a:txBody>
                  <a:tcPr marL="4024" marR="4024" marT="4024"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700" b="1" i="0" u="none" strike="noStrike" dirty="0">
                          <a:solidFill>
                            <a:srgbClr val="FFFFFF"/>
                          </a:solidFill>
                          <a:effectLst/>
                          <a:latin typeface="Calibri" panose="020F0502020204030204" pitchFamily="34" charset="0"/>
                        </a:rPr>
                        <a:t>22-Jun</a:t>
                      </a:r>
                    </a:p>
                  </a:txBody>
                  <a:tcPr marL="4024" marR="4024" marT="4024"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700" b="1" i="0" u="none" strike="noStrike" dirty="0">
                          <a:solidFill>
                            <a:srgbClr val="FFFFFF"/>
                          </a:solidFill>
                          <a:effectLst/>
                          <a:latin typeface="Calibri" panose="020F0502020204030204" pitchFamily="34" charset="0"/>
                        </a:rPr>
                        <a:t>23-Jun</a:t>
                      </a:r>
                    </a:p>
                  </a:txBody>
                  <a:tcPr marL="4024" marR="4024" marT="4024"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700" b="1" i="0" u="none" strike="noStrike" dirty="0">
                          <a:solidFill>
                            <a:srgbClr val="FFFFFF"/>
                          </a:solidFill>
                          <a:effectLst/>
                          <a:latin typeface="Calibri" panose="020F0502020204030204" pitchFamily="34" charset="0"/>
                        </a:rPr>
                        <a:t>24-Jun</a:t>
                      </a:r>
                    </a:p>
                  </a:txBody>
                  <a:tcPr marL="4024" marR="4024" marT="4024"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700" b="1" i="0" u="none" strike="noStrike" dirty="0">
                          <a:solidFill>
                            <a:srgbClr val="FFFFFF"/>
                          </a:solidFill>
                          <a:effectLst/>
                          <a:latin typeface="Calibri" panose="020F0502020204030204" pitchFamily="34" charset="0"/>
                        </a:rPr>
                        <a:t>25-Jun</a:t>
                      </a:r>
                    </a:p>
                  </a:txBody>
                  <a:tcPr marL="4024" marR="4024" marT="4024"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700" b="1" i="0" u="none" strike="noStrike" dirty="0">
                          <a:solidFill>
                            <a:srgbClr val="FFFFFF"/>
                          </a:solidFill>
                          <a:effectLst/>
                          <a:latin typeface="Calibri" panose="020F0502020204030204" pitchFamily="34" charset="0"/>
                        </a:rPr>
                        <a:t>26-Jun</a:t>
                      </a:r>
                    </a:p>
                  </a:txBody>
                  <a:tcPr marL="4024" marR="4024" marT="4024"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700" b="1" i="0" u="none" strike="noStrike" dirty="0">
                          <a:solidFill>
                            <a:srgbClr val="FFFFFF"/>
                          </a:solidFill>
                          <a:effectLst/>
                          <a:latin typeface="Calibri" panose="020F0502020204030204" pitchFamily="34" charset="0"/>
                        </a:rPr>
                        <a:t>27-Jun</a:t>
                      </a:r>
                    </a:p>
                  </a:txBody>
                  <a:tcPr marL="4024" marR="4024" marT="4024"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700" b="1" i="0" u="none" strike="noStrike" dirty="0">
                          <a:solidFill>
                            <a:srgbClr val="FFFFFF"/>
                          </a:solidFill>
                          <a:effectLst/>
                          <a:latin typeface="Calibri" panose="020F0502020204030204" pitchFamily="34" charset="0"/>
                        </a:rPr>
                        <a:t>28-Jun</a:t>
                      </a:r>
                    </a:p>
                  </a:txBody>
                  <a:tcPr marL="4024" marR="4024" marT="4024"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700" b="1" i="0" u="none" strike="noStrike" dirty="0">
                          <a:solidFill>
                            <a:srgbClr val="FFFFFF"/>
                          </a:solidFill>
                          <a:effectLst/>
                          <a:latin typeface="Calibri" panose="020F0502020204030204" pitchFamily="34" charset="0"/>
                        </a:rPr>
                        <a:t>29-Jun</a:t>
                      </a:r>
                    </a:p>
                  </a:txBody>
                  <a:tcPr marL="4024" marR="4024" marT="4024"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700" b="1" i="0" u="none" strike="noStrike" dirty="0">
                          <a:solidFill>
                            <a:srgbClr val="FFFFFF"/>
                          </a:solidFill>
                          <a:effectLst/>
                          <a:latin typeface="Calibri" panose="020F0502020204030204" pitchFamily="34" charset="0"/>
                        </a:rPr>
                        <a:t>30-Jun</a:t>
                      </a:r>
                    </a:p>
                  </a:txBody>
                  <a:tcPr marL="4024" marR="4024" marT="4024"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l" fontAlgn="ctr"/>
                      <a:endParaRPr lang="en-GB" sz="700" b="0" i="0" u="none" strike="noStrike" dirty="0">
                        <a:solidFill>
                          <a:srgbClr val="000000"/>
                        </a:solidFill>
                        <a:effectLst/>
                        <a:latin typeface="Calibri" panose="020F0502020204030204" pitchFamily="34" charset="0"/>
                      </a:endParaRPr>
                    </a:p>
                  </a:txBody>
                  <a:tcPr marL="4024" marR="4024" marT="4024" marB="0" anchor="ctr">
                    <a:lnL w="6350" cap="flat" cmpd="sng" algn="ctr">
                      <a:solidFill>
                        <a:schemeClr val="bg1">
                          <a:lumMod val="85000"/>
                        </a:schemeClr>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a:noFill/>
                    </a:lnB>
                  </a:tcPr>
                </a:tc>
              </a:tr>
              <a:tr h="123965">
                <a:tc>
                  <a:txBody>
                    <a:bodyPr/>
                    <a:lstStyle/>
                    <a:p>
                      <a:pPr algn="ctr" rtl="0" fontAlgn="ctr"/>
                      <a:r>
                        <a:rPr lang="en-GB" sz="700" b="1" i="0" u="none" strike="noStrike">
                          <a:solidFill>
                            <a:srgbClr val="FFFFFF"/>
                          </a:solidFill>
                          <a:effectLst/>
                          <a:latin typeface="Calibri" panose="020F0502020204030204" pitchFamily="34" charset="0"/>
                        </a:rPr>
                        <a:t>2020</a:t>
                      </a:r>
                    </a:p>
                  </a:txBody>
                  <a:tcPr marL="4024" marR="4024" marT="4024"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fontAlgn="b"/>
                      <a:r>
                        <a:rPr lang="en-GB" sz="700" b="0" i="0" u="none" strike="noStrike">
                          <a:solidFill>
                            <a:srgbClr val="000000"/>
                          </a:solidFill>
                          <a:effectLst/>
                          <a:latin typeface="Calibri" panose="020F0502020204030204" pitchFamily="34" charset="0"/>
                        </a:rPr>
                        <a:t>4854</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4383</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4197</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4021</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4321</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4747</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4130</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4377</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3922</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3658</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4421</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4754</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4599</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4651</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4311</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4593</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4632</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4542</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4540</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5462</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4252</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4057</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4232</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4849</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5182</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5094</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5051</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4058</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3936</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4345</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l" fontAlgn="ctr"/>
                      <a:endParaRPr lang="en-GB" sz="700" b="0" i="0" u="none" strike="noStrike" dirty="0">
                        <a:solidFill>
                          <a:srgbClr val="000000"/>
                        </a:solidFill>
                        <a:effectLst/>
                        <a:latin typeface="Calibri" panose="020F0502020204030204" pitchFamily="34" charset="0"/>
                      </a:endParaRPr>
                    </a:p>
                  </a:txBody>
                  <a:tcPr marL="4024" marR="4024" marT="4024" marB="0" anchor="ctr">
                    <a:lnL w="6350" cap="flat" cmpd="sng" algn="ctr">
                      <a:solidFill>
                        <a:schemeClr val="bg1">
                          <a:lumMod val="85000"/>
                        </a:schemeClr>
                      </a:solidFill>
                      <a:prstDash val="solid"/>
                      <a:round/>
                      <a:headEnd type="none" w="med" len="med"/>
                      <a:tailEnd type="none" w="med" len="med"/>
                    </a:lnL>
                    <a:lnR>
                      <a:noFill/>
                    </a:lnR>
                    <a:lnT>
                      <a:noFill/>
                    </a:lnT>
                    <a:lnB>
                      <a:noFill/>
                    </a:lnB>
                  </a:tcPr>
                </a:tc>
              </a:tr>
              <a:tr h="123965">
                <a:tc>
                  <a:txBody>
                    <a:bodyPr/>
                    <a:lstStyle/>
                    <a:p>
                      <a:pPr algn="ctr" rtl="0" fontAlgn="ctr"/>
                      <a:r>
                        <a:rPr lang="en-GB" sz="700" b="1" i="0" u="none" strike="noStrike">
                          <a:solidFill>
                            <a:srgbClr val="FFFFFF"/>
                          </a:solidFill>
                          <a:effectLst/>
                          <a:latin typeface="Calibri" panose="020F0502020204030204" pitchFamily="34" charset="0"/>
                        </a:rPr>
                        <a:t>2019</a:t>
                      </a:r>
                    </a:p>
                  </a:txBody>
                  <a:tcPr marL="4024" marR="4024" marT="4024"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fontAlgn="b"/>
                      <a:r>
                        <a:rPr lang="en-GB" sz="700" b="0" i="0" u="none" strike="noStrike">
                          <a:solidFill>
                            <a:srgbClr val="000000"/>
                          </a:solidFill>
                          <a:effectLst/>
                          <a:latin typeface="Calibri" panose="020F0502020204030204" pitchFamily="34" charset="0"/>
                        </a:rPr>
                        <a:t>5632</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5002</a:t>
                      </a:r>
                    </a:p>
                  </a:txBody>
                  <a:tcPr marL="6350" marR="6350" marT="6350" marB="0" anchor="ctr">
                    <a:lnL w="6350" cap="flat" cmpd="sng" algn="ctr">
                      <a:solidFill>
                        <a:srgbClr val="D9D9D9"/>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4626</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FFFFFF"/>
                    </a:solidFill>
                  </a:tcPr>
                </a:tc>
                <a:tc>
                  <a:txBody>
                    <a:bodyPr/>
                    <a:lstStyle/>
                    <a:p>
                      <a:pPr algn="ctr" fontAlgn="b"/>
                      <a:r>
                        <a:rPr lang="en-GB" sz="700" b="0" i="0" u="none" strike="noStrike">
                          <a:solidFill>
                            <a:srgbClr val="000000"/>
                          </a:solidFill>
                          <a:effectLst/>
                          <a:latin typeface="Calibri" panose="020F0502020204030204" pitchFamily="34" charset="0"/>
                        </a:rPr>
                        <a:t>4689</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4469</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4882</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5515</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5233</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4847</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5051</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4801</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4464</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4312</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5186</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5438</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4746</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4759</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4603</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4895</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4650</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5317</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5594</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4766</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4647</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4690</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5180</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5071</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5889</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5759</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dirty="0">
                          <a:solidFill>
                            <a:srgbClr val="000000"/>
                          </a:solidFill>
                          <a:effectLst/>
                          <a:latin typeface="Calibri" panose="020F0502020204030204" pitchFamily="34" charset="0"/>
                        </a:rPr>
                        <a:t>4996</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l" fontAlgn="ctr"/>
                      <a:endParaRPr lang="en-GB" sz="700" b="0" i="0" u="none" strike="noStrike">
                        <a:solidFill>
                          <a:srgbClr val="000000"/>
                        </a:solidFill>
                        <a:effectLst/>
                        <a:latin typeface="Calibri" panose="020F0502020204030204" pitchFamily="34" charset="0"/>
                      </a:endParaRPr>
                    </a:p>
                  </a:txBody>
                  <a:tcPr marL="4024" marR="4024" marT="4024" marB="0" anchor="ctr">
                    <a:lnL w="6350" cap="flat" cmpd="sng" algn="ctr">
                      <a:solidFill>
                        <a:schemeClr val="bg1">
                          <a:lumMod val="85000"/>
                        </a:schemeClr>
                      </a:solidFill>
                      <a:prstDash val="solid"/>
                      <a:round/>
                      <a:headEnd type="none" w="med" len="med"/>
                      <a:tailEnd type="none" w="med" len="med"/>
                    </a:lnL>
                    <a:lnR>
                      <a:noFill/>
                    </a:lnR>
                    <a:lnT>
                      <a:noFill/>
                    </a:lnT>
                    <a:lnB w="6350" cap="flat" cmpd="sng" algn="ctr">
                      <a:solidFill>
                        <a:schemeClr val="bg1">
                          <a:lumMod val="85000"/>
                        </a:schemeClr>
                      </a:solidFill>
                      <a:prstDash val="solid"/>
                      <a:round/>
                      <a:headEnd type="none" w="med" len="med"/>
                      <a:tailEnd type="none" w="med" len="med"/>
                    </a:lnB>
                  </a:tcPr>
                </a:tc>
              </a:tr>
              <a:tr h="123965">
                <a:tc>
                  <a:txBody>
                    <a:bodyPr/>
                    <a:lstStyle/>
                    <a:p>
                      <a:pPr algn="ctr" rtl="0" fontAlgn="ctr"/>
                      <a:r>
                        <a:rPr lang="en-GB" sz="700" b="1" i="0" u="none" strike="noStrike" dirty="0">
                          <a:solidFill>
                            <a:srgbClr val="FFFFFF"/>
                          </a:solidFill>
                          <a:effectLst/>
                          <a:latin typeface="Calibri" panose="020F0502020204030204" pitchFamily="34" charset="0"/>
                        </a:rPr>
                        <a:t>July</a:t>
                      </a:r>
                    </a:p>
                  </a:txBody>
                  <a:tcPr marL="4024" marR="4024" marT="4024" marB="0" anchor="ctr">
                    <a:lnL w="6350" cap="flat" cmpd="sng" algn="ctr">
                      <a:solidFill>
                        <a:srgbClr val="D9D9D9"/>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rtl="0" fontAlgn="ctr"/>
                      <a:r>
                        <a:rPr lang="en-GB" sz="700" b="1" i="0" u="none" strike="noStrike" dirty="0">
                          <a:solidFill>
                            <a:srgbClr val="FFFFFF"/>
                          </a:solidFill>
                          <a:effectLst/>
                          <a:latin typeface="Calibri" panose="020F0502020204030204" pitchFamily="34" charset="0"/>
                        </a:rPr>
                        <a:t>01-Jul</a:t>
                      </a:r>
                    </a:p>
                  </a:txBody>
                  <a:tcPr marL="4024" marR="4024" marT="4024" marB="0" anchor="ctr">
                    <a:lnL w="6350" cap="flat" cmpd="sng" algn="ctr">
                      <a:solidFill>
                        <a:schemeClr val="bg1">
                          <a:lumMod val="85000"/>
                        </a:schemeClr>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7030A0"/>
                    </a:solidFill>
                  </a:tcPr>
                </a:tc>
                <a:tc>
                  <a:txBody>
                    <a:bodyPr/>
                    <a:lstStyle/>
                    <a:p>
                      <a:pPr algn="ctr" fontAlgn="ctr"/>
                      <a:r>
                        <a:rPr lang="en-GB" sz="700" b="1" i="0" u="none" strike="noStrike" kern="1200" dirty="0" smtClean="0">
                          <a:solidFill>
                            <a:schemeClr val="bg1"/>
                          </a:solidFill>
                          <a:effectLst/>
                          <a:latin typeface="Calibri" panose="020F0502020204030204" pitchFamily="34" charset="0"/>
                          <a:ea typeface="+mn-ea"/>
                          <a:cs typeface="+mn-cs"/>
                        </a:rPr>
                        <a:t>02-Jul</a:t>
                      </a:r>
                      <a:endParaRPr lang="en-GB" sz="700" b="1" i="0" u="none" strike="noStrike" kern="1200" dirty="0">
                        <a:solidFill>
                          <a:schemeClr val="bg1"/>
                        </a:solidFill>
                        <a:effectLst/>
                        <a:latin typeface="Calibri" panose="020F0502020204030204" pitchFamily="34" charset="0"/>
                        <a:ea typeface="+mn-ea"/>
                        <a:cs typeface="+mn-cs"/>
                      </a:endParaRPr>
                    </a:p>
                  </a:txBody>
                  <a:tcPr marL="3916" marR="3916" marT="3916" marB="0" anchor="ctr">
                    <a:lnL w="6350" cap="flat" cmpd="sng" algn="ctr">
                      <a:solidFill>
                        <a:srgbClr val="D9D9D9"/>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a:noFill/>
                    </a:lnB>
                    <a:solidFill>
                      <a:srgbClr val="7030A0"/>
                    </a:solidFill>
                  </a:tcPr>
                </a:tc>
                <a:tc>
                  <a:txBody>
                    <a:bodyPr/>
                    <a:lstStyle/>
                    <a:p>
                      <a:pPr algn="ctr" fontAlgn="ctr"/>
                      <a:r>
                        <a:rPr lang="en-GB" sz="700" b="1" i="0" u="none" strike="noStrike" kern="1200" smtClean="0">
                          <a:solidFill>
                            <a:schemeClr val="bg1"/>
                          </a:solidFill>
                          <a:effectLst/>
                          <a:latin typeface="Calibri" panose="020F0502020204030204" pitchFamily="34" charset="0"/>
                          <a:ea typeface="+mn-ea"/>
                          <a:cs typeface="+mn-cs"/>
                        </a:rPr>
                        <a:t>03-Jul</a:t>
                      </a:r>
                      <a:endParaRPr lang="en-GB" sz="700" b="1" i="0" u="none" strike="noStrike" kern="1200" dirty="0">
                        <a:solidFill>
                          <a:schemeClr val="bg1"/>
                        </a:solidFill>
                        <a:effectLst/>
                        <a:latin typeface="Calibri" panose="020F0502020204030204" pitchFamily="34" charset="0"/>
                        <a:ea typeface="+mn-ea"/>
                        <a:cs typeface="+mn-cs"/>
                      </a:endParaRPr>
                    </a:p>
                  </a:txBody>
                  <a:tcPr marL="3916" marR="3916" marT="3916"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a:noFill/>
                    </a:lnB>
                    <a:solidFill>
                      <a:srgbClr val="7030A0"/>
                    </a:solidFill>
                  </a:tcPr>
                </a:tc>
                <a:tc>
                  <a:txBody>
                    <a:bodyPr/>
                    <a:lstStyle/>
                    <a:p>
                      <a:pPr algn="ctr" fontAlgn="ctr"/>
                      <a:r>
                        <a:rPr lang="en-GB" sz="700" b="1" i="0" u="none" strike="noStrike" kern="1200" smtClean="0">
                          <a:solidFill>
                            <a:schemeClr val="bg1"/>
                          </a:solidFill>
                          <a:effectLst/>
                          <a:latin typeface="Calibri" panose="020F0502020204030204" pitchFamily="34" charset="0"/>
                          <a:ea typeface="+mn-ea"/>
                          <a:cs typeface="+mn-cs"/>
                        </a:rPr>
                        <a:t>04-Jul</a:t>
                      </a:r>
                      <a:endParaRPr lang="en-GB" sz="700" b="1" i="0" u="none" strike="noStrike" kern="1200" dirty="0">
                        <a:solidFill>
                          <a:schemeClr val="bg1"/>
                        </a:solidFill>
                        <a:effectLst/>
                        <a:latin typeface="Calibri" panose="020F0502020204030204" pitchFamily="34" charset="0"/>
                        <a:ea typeface="+mn-ea"/>
                        <a:cs typeface="+mn-cs"/>
                      </a:endParaRPr>
                    </a:p>
                  </a:txBody>
                  <a:tcPr marL="3916" marR="3916" marT="3916"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a:noFill/>
                    </a:lnB>
                    <a:solidFill>
                      <a:srgbClr val="7030A0"/>
                    </a:solidFill>
                  </a:tcPr>
                </a:tc>
                <a:tc>
                  <a:txBody>
                    <a:bodyPr/>
                    <a:lstStyle/>
                    <a:p>
                      <a:pPr algn="ctr" fontAlgn="ctr"/>
                      <a:r>
                        <a:rPr lang="en-GB" sz="700" b="1" i="0" u="none" strike="noStrike" kern="1200" dirty="0" smtClean="0">
                          <a:solidFill>
                            <a:schemeClr val="bg1"/>
                          </a:solidFill>
                          <a:effectLst/>
                          <a:latin typeface="Calibri" panose="020F0502020204030204" pitchFamily="34" charset="0"/>
                          <a:ea typeface="+mn-ea"/>
                          <a:cs typeface="+mn-cs"/>
                        </a:rPr>
                        <a:t>05-Jul</a:t>
                      </a:r>
                      <a:endParaRPr lang="en-GB" sz="700" b="1" i="0" u="none" strike="noStrike" kern="1200" dirty="0">
                        <a:solidFill>
                          <a:schemeClr val="bg1"/>
                        </a:solidFill>
                        <a:effectLst/>
                        <a:latin typeface="Calibri" panose="020F0502020204030204" pitchFamily="34" charset="0"/>
                        <a:ea typeface="+mn-ea"/>
                        <a:cs typeface="+mn-cs"/>
                      </a:endParaRPr>
                    </a:p>
                  </a:txBody>
                  <a:tcPr marL="3916" marR="3916" marT="3916"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a:noFill/>
                    </a:lnB>
                    <a:solidFill>
                      <a:srgbClr val="7030A0"/>
                    </a:solidFill>
                  </a:tcPr>
                </a:tc>
                <a:tc>
                  <a:txBody>
                    <a:bodyPr/>
                    <a:lstStyle/>
                    <a:p>
                      <a:pPr algn="ctr" fontAlgn="ctr"/>
                      <a:r>
                        <a:rPr lang="en-GB" sz="700" b="1" i="0" u="none" strike="noStrike" kern="1200" dirty="0" smtClean="0">
                          <a:solidFill>
                            <a:schemeClr val="bg1"/>
                          </a:solidFill>
                          <a:effectLst/>
                          <a:latin typeface="Calibri" panose="020F0502020204030204" pitchFamily="34" charset="0"/>
                          <a:ea typeface="+mn-ea"/>
                          <a:cs typeface="+mn-cs"/>
                        </a:rPr>
                        <a:t>06-Jul</a:t>
                      </a:r>
                      <a:endParaRPr lang="en-GB" sz="700" b="1" i="0" u="none" strike="noStrike" kern="1200" dirty="0">
                        <a:solidFill>
                          <a:schemeClr val="bg1"/>
                        </a:solidFill>
                        <a:effectLst/>
                        <a:latin typeface="Calibri" panose="020F0502020204030204" pitchFamily="34" charset="0"/>
                        <a:ea typeface="+mn-ea"/>
                        <a:cs typeface="+mn-cs"/>
                      </a:endParaRPr>
                    </a:p>
                  </a:txBody>
                  <a:tcPr marL="3916" marR="3916" marT="3916"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a:noFill/>
                    </a:lnB>
                    <a:solidFill>
                      <a:srgbClr val="7030A0"/>
                    </a:solidFill>
                  </a:tcPr>
                </a:tc>
                <a:tc>
                  <a:txBody>
                    <a:bodyPr/>
                    <a:lstStyle/>
                    <a:p>
                      <a:pPr algn="ctr" fontAlgn="ctr"/>
                      <a:r>
                        <a:rPr lang="en-GB" sz="700" b="1" i="0" u="none" strike="noStrike" kern="1200" dirty="0" smtClean="0">
                          <a:solidFill>
                            <a:schemeClr val="bg1"/>
                          </a:solidFill>
                          <a:effectLst/>
                          <a:latin typeface="Calibri" panose="020F0502020204030204" pitchFamily="34" charset="0"/>
                          <a:ea typeface="+mn-ea"/>
                          <a:cs typeface="+mn-cs"/>
                        </a:rPr>
                        <a:t>07-Jul</a:t>
                      </a:r>
                      <a:endParaRPr lang="en-GB" sz="700" b="1" i="0" u="none" strike="noStrike" kern="1200" dirty="0">
                        <a:solidFill>
                          <a:schemeClr val="bg1"/>
                        </a:solidFill>
                        <a:effectLst/>
                        <a:latin typeface="Calibri" panose="020F0502020204030204" pitchFamily="34" charset="0"/>
                        <a:ea typeface="+mn-ea"/>
                        <a:cs typeface="+mn-cs"/>
                      </a:endParaRPr>
                    </a:p>
                  </a:txBody>
                  <a:tcPr marL="3916" marR="3916" marT="3916"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a:noFill/>
                    </a:lnB>
                    <a:solidFill>
                      <a:srgbClr val="7030A0"/>
                    </a:solidFill>
                  </a:tcPr>
                </a:tc>
                <a:tc>
                  <a:txBody>
                    <a:bodyPr/>
                    <a:lstStyle/>
                    <a:p>
                      <a:pPr algn="ctr" fontAlgn="ctr"/>
                      <a:r>
                        <a:rPr lang="en-GB" sz="700" b="1" i="0" u="none" strike="noStrike" kern="1200" dirty="0" smtClean="0">
                          <a:solidFill>
                            <a:schemeClr val="bg1"/>
                          </a:solidFill>
                          <a:effectLst/>
                          <a:latin typeface="Calibri" panose="020F0502020204030204" pitchFamily="34" charset="0"/>
                          <a:ea typeface="+mn-ea"/>
                          <a:cs typeface="+mn-cs"/>
                        </a:rPr>
                        <a:t>08-Jul</a:t>
                      </a:r>
                      <a:endParaRPr lang="en-GB" sz="700" b="1" i="0" u="none" strike="noStrike" kern="1200" dirty="0">
                        <a:solidFill>
                          <a:schemeClr val="bg1"/>
                        </a:solidFill>
                        <a:effectLst/>
                        <a:latin typeface="Calibri" panose="020F0502020204030204" pitchFamily="34" charset="0"/>
                        <a:ea typeface="+mn-ea"/>
                        <a:cs typeface="+mn-cs"/>
                      </a:endParaRPr>
                    </a:p>
                  </a:txBody>
                  <a:tcPr marL="3916" marR="3916" marT="3916"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a:noFill/>
                    </a:lnB>
                    <a:solidFill>
                      <a:srgbClr val="7030A0"/>
                    </a:solidFill>
                  </a:tcPr>
                </a:tc>
                <a:tc>
                  <a:txBody>
                    <a:bodyPr/>
                    <a:lstStyle/>
                    <a:p>
                      <a:pPr algn="ctr" fontAlgn="b"/>
                      <a:r>
                        <a:rPr lang="en-GB" sz="700" b="1" i="0" u="none" strike="noStrike" dirty="0" smtClean="0">
                          <a:solidFill>
                            <a:schemeClr val="bg1"/>
                          </a:solidFill>
                          <a:effectLst/>
                          <a:latin typeface="Calibri" panose="020F0502020204030204" pitchFamily="34" charset="0"/>
                        </a:rPr>
                        <a:t>09-Jul</a:t>
                      </a:r>
                      <a:endParaRPr lang="en-GB" sz="700" b="1" i="0" u="none" strike="noStrike" dirty="0">
                        <a:solidFill>
                          <a:schemeClr val="bg1"/>
                        </a:solidFill>
                        <a:effectLst/>
                        <a:latin typeface="Calibri" panose="020F0502020204030204" pitchFamily="34" charset="0"/>
                      </a:endParaRPr>
                    </a:p>
                  </a:txBody>
                  <a:tcPr marL="3916" marR="3916" marT="3916"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a:noFill/>
                    </a:lnB>
                    <a:solidFill>
                      <a:srgbClr val="7030A0"/>
                    </a:solidFill>
                  </a:tcPr>
                </a:tc>
                <a:tc>
                  <a:txBody>
                    <a:bodyPr/>
                    <a:lstStyle/>
                    <a:p>
                      <a:pPr algn="ctr" fontAlgn="b"/>
                      <a:r>
                        <a:rPr lang="en-GB" sz="700" b="1" i="0" u="none" strike="noStrike" dirty="0" smtClean="0">
                          <a:solidFill>
                            <a:schemeClr val="bg1"/>
                          </a:solidFill>
                          <a:effectLst/>
                          <a:latin typeface="Calibri" panose="020F0502020204030204" pitchFamily="34" charset="0"/>
                        </a:rPr>
                        <a:t>10-Jul</a:t>
                      </a:r>
                      <a:endParaRPr lang="en-GB" sz="700" b="1" i="0" u="none" strike="noStrike" dirty="0">
                        <a:solidFill>
                          <a:schemeClr val="bg1"/>
                        </a:solidFill>
                        <a:effectLst/>
                        <a:latin typeface="Calibri" panose="020F0502020204030204" pitchFamily="34" charset="0"/>
                      </a:endParaRPr>
                    </a:p>
                  </a:txBody>
                  <a:tcPr marL="3916" marR="3916" marT="3916"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a:noFill/>
                    </a:lnB>
                    <a:solidFill>
                      <a:srgbClr val="7030A0"/>
                    </a:solidFill>
                  </a:tcPr>
                </a:tc>
                <a:tc>
                  <a:txBody>
                    <a:bodyPr/>
                    <a:lstStyle/>
                    <a:p>
                      <a:pPr algn="ctr" fontAlgn="b"/>
                      <a:r>
                        <a:rPr lang="en-GB" sz="700" b="1" i="0" u="none" strike="noStrike" dirty="0" smtClean="0">
                          <a:solidFill>
                            <a:schemeClr val="bg1"/>
                          </a:solidFill>
                          <a:effectLst/>
                          <a:latin typeface="Calibri" panose="020F0502020204030204" pitchFamily="34" charset="0"/>
                        </a:rPr>
                        <a:t>11-Jul</a:t>
                      </a:r>
                      <a:endParaRPr lang="en-GB" sz="700" b="1" i="0" u="none" strike="noStrike" dirty="0">
                        <a:solidFill>
                          <a:schemeClr val="bg1"/>
                        </a:solidFill>
                        <a:effectLst/>
                        <a:latin typeface="Calibri" panose="020F0502020204030204" pitchFamily="34" charset="0"/>
                      </a:endParaRPr>
                    </a:p>
                  </a:txBody>
                  <a:tcPr marL="3916" marR="3916" marT="3916"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a:noFill/>
                    </a:lnB>
                    <a:solidFill>
                      <a:srgbClr val="7030A0"/>
                    </a:solidFill>
                  </a:tcPr>
                </a:tc>
                <a:tc>
                  <a:txBody>
                    <a:bodyPr/>
                    <a:lstStyle/>
                    <a:p>
                      <a:pPr algn="ctr" fontAlgn="b"/>
                      <a:r>
                        <a:rPr lang="en-GB" sz="700" b="1" i="0" u="none" strike="noStrike" dirty="0" smtClean="0">
                          <a:solidFill>
                            <a:schemeClr val="bg1"/>
                          </a:solidFill>
                          <a:effectLst/>
                          <a:latin typeface="Calibri" panose="020F0502020204030204" pitchFamily="34" charset="0"/>
                        </a:rPr>
                        <a:t>12-Jul</a:t>
                      </a:r>
                      <a:endParaRPr lang="en-GB" sz="700" b="1" i="0" u="none" strike="noStrike" dirty="0">
                        <a:solidFill>
                          <a:schemeClr val="bg1"/>
                        </a:solidFill>
                        <a:effectLst/>
                        <a:latin typeface="Calibri" panose="020F0502020204030204" pitchFamily="34" charset="0"/>
                      </a:endParaRPr>
                    </a:p>
                  </a:txBody>
                  <a:tcPr marL="3916" marR="3916" marT="3916"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a:noFill/>
                    </a:lnB>
                    <a:solidFill>
                      <a:srgbClr val="7030A0"/>
                    </a:solidFill>
                  </a:tcPr>
                </a:tc>
                <a:tc>
                  <a:txBody>
                    <a:bodyPr/>
                    <a:lstStyle/>
                    <a:p>
                      <a:pPr algn="ctr" fontAlgn="b"/>
                      <a:r>
                        <a:rPr lang="en-GB" sz="700" b="1" i="0" u="none" strike="noStrike" dirty="0" smtClean="0">
                          <a:solidFill>
                            <a:schemeClr val="bg1"/>
                          </a:solidFill>
                          <a:effectLst/>
                          <a:latin typeface="Calibri" panose="020F0502020204030204" pitchFamily="34" charset="0"/>
                        </a:rPr>
                        <a:t>13-Jul</a:t>
                      </a:r>
                      <a:endParaRPr lang="en-GB" sz="700" b="1" i="0" u="none" strike="noStrike" dirty="0">
                        <a:solidFill>
                          <a:schemeClr val="bg1"/>
                        </a:solidFill>
                        <a:effectLst/>
                        <a:latin typeface="Calibri" panose="020F0502020204030204" pitchFamily="34" charset="0"/>
                      </a:endParaRPr>
                    </a:p>
                  </a:txBody>
                  <a:tcPr marL="3916" marR="3916" marT="3916"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a:noFill/>
                    </a:lnB>
                    <a:solidFill>
                      <a:srgbClr val="7030A0"/>
                    </a:solidFill>
                  </a:tcPr>
                </a:tc>
                <a:tc>
                  <a:txBody>
                    <a:bodyPr/>
                    <a:lstStyle/>
                    <a:p>
                      <a:pPr algn="ctr" fontAlgn="b"/>
                      <a:r>
                        <a:rPr lang="en-GB" sz="700" b="1" i="0" u="none" strike="noStrike" dirty="0" smtClean="0">
                          <a:solidFill>
                            <a:schemeClr val="bg1"/>
                          </a:solidFill>
                          <a:effectLst/>
                          <a:latin typeface="Calibri" panose="020F0502020204030204" pitchFamily="34" charset="0"/>
                        </a:rPr>
                        <a:t>14-Jul</a:t>
                      </a:r>
                      <a:endParaRPr lang="en-GB" sz="700" b="1" i="0" u="none" strike="noStrike" dirty="0">
                        <a:solidFill>
                          <a:schemeClr val="bg1"/>
                        </a:solidFill>
                        <a:effectLst/>
                        <a:latin typeface="Calibri" panose="020F0502020204030204" pitchFamily="34" charset="0"/>
                      </a:endParaRPr>
                    </a:p>
                  </a:txBody>
                  <a:tcPr marL="3916" marR="3916" marT="3916"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a:noFill/>
                    </a:lnB>
                    <a:solidFill>
                      <a:srgbClr val="7030A0"/>
                    </a:solidFill>
                  </a:tcPr>
                </a:tc>
                <a:tc>
                  <a:txBody>
                    <a:bodyPr/>
                    <a:lstStyle/>
                    <a:p>
                      <a:pPr algn="ctr" fontAlgn="b"/>
                      <a:r>
                        <a:rPr lang="en-GB" sz="700" b="1" i="0" u="none" strike="noStrike" dirty="0" smtClean="0">
                          <a:solidFill>
                            <a:schemeClr val="bg1"/>
                          </a:solidFill>
                          <a:effectLst/>
                          <a:latin typeface="Calibri" panose="020F0502020204030204" pitchFamily="34" charset="0"/>
                        </a:rPr>
                        <a:t>15-Jul</a:t>
                      </a:r>
                      <a:endParaRPr lang="en-GB" sz="700" b="1" i="0" u="none" strike="noStrike" dirty="0">
                        <a:solidFill>
                          <a:schemeClr val="bg1"/>
                        </a:solidFill>
                        <a:effectLst/>
                        <a:latin typeface="Calibri" panose="020F0502020204030204" pitchFamily="34" charset="0"/>
                      </a:endParaRPr>
                    </a:p>
                  </a:txBody>
                  <a:tcPr marL="3916" marR="3916" marT="3916"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a:noFill/>
                    </a:lnB>
                    <a:solidFill>
                      <a:srgbClr val="7030A0"/>
                    </a:solidFill>
                  </a:tcPr>
                </a:tc>
                <a:tc>
                  <a:txBody>
                    <a:bodyPr/>
                    <a:lstStyle/>
                    <a:p>
                      <a:pPr algn="ctr" fontAlgn="ctr"/>
                      <a:r>
                        <a:rPr lang="en-GB" sz="700" b="1" i="0" u="none" strike="noStrike" dirty="0" smtClean="0">
                          <a:solidFill>
                            <a:schemeClr val="bg1"/>
                          </a:solidFill>
                          <a:effectLst/>
                          <a:latin typeface="Calibri" panose="020F0502020204030204" pitchFamily="34" charset="0"/>
                        </a:rPr>
                        <a:t>16-Jul</a:t>
                      </a:r>
                      <a:endParaRPr lang="en-GB" sz="700" b="1" i="0" u="none" strike="noStrike" dirty="0">
                        <a:solidFill>
                          <a:schemeClr val="bg1"/>
                        </a:solidFill>
                        <a:effectLst/>
                        <a:latin typeface="Calibri" panose="020F0502020204030204" pitchFamily="34" charset="0"/>
                      </a:endParaRPr>
                    </a:p>
                  </a:txBody>
                  <a:tcPr marL="4024" marR="4024" marT="4024"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a:noFill/>
                    </a:lnB>
                    <a:solidFill>
                      <a:srgbClr val="7030A0"/>
                    </a:solidFill>
                  </a:tcPr>
                </a:tc>
                <a:tc>
                  <a:txBody>
                    <a:bodyPr/>
                    <a:lstStyle/>
                    <a:p>
                      <a:pPr algn="ctr" fontAlgn="ctr"/>
                      <a:r>
                        <a:rPr lang="en-GB" sz="700" b="1" i="0" u="none" strike="noStrike" dirty="0" smtClean="0">
                          <a:solidFill>
                            <a:schemeClr val="bg1"/>
                          </a:solidFill>
                          <a:effectLst/>
                          <a:latin typeface="Calibri" panose="020F0502020204030204" pitchFamily="34" charset="0"/>
                        </a:rPr>
                        <a:t>17-Jul</a:t>
                      </a:r>
                      <a:endParaRPr lang="en-GB" sz="700" b="1" i="0" u="none" strike="noStrike" dirty="0">
                        <a:solidFill>
                          <a:schemeClr val="bg1"/>
                        </a:solidFill>
                        <a:effectLst/>
                        <a:latin typeface="Calibri" panose="020F0502020204030204" pitchFamily="34" charset="0"/>
                      </a:endParaRPr>
                    </a:p>
                  </a:txBody>
                  <a:tcPr marL="4024" marR="4024" marT="4024"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a:noFill/>
                    </a:lnB>
                    <a:solidFill>
                      <a:srgbClr val="7030A0"/>
                    </a:solidFill>
                  </a:tcPr>
                </a:tc>
                <a:tc>
                  <a:txBody>
                    <a:bodyPr/>
                    <a:lstStyle/>
                    <a:p>
                      <a:pPr algn="ctr" fontAlgn="ctr"/>
                      <a:r>
                        <a:rPr lang="en-GB" sz="700" b="1" i="0" u="none" strike="noStrike" dirty="0" smtClean="0">
                          <a:solidFill>
                            <a:schemeClr val="bg1"/>
                          </a:solidFill>
                          <a:effectLst/>
                          <a:latin typeface="Calibri" panose="020F0502020204030204" pitchFamily="34" charset="0"/>
                        </a:rPr>
                        <a:t>18-Jul</a:t>
                      </a:r>
                      <a:endParaRPr lang="en-GB" sz="700" b="1" i="0" u="none" strike="noStrike" dirty="0">
                        <a:solidFill>
                          <a:schemeClr val="bg1"/>
                        </a:solidFill>
                        <a:effectLst/>
                        <a:latin typeface="Calibri" panose="020F0502020204030204" pitchFamily="34" charset="0"/>
                      </a:endParaRPr>
                    </a:p>
                  </a:txBody>
                  <a:tcPr marL="4024" marR="4024" marT="4024"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a:noFill/>
                    </a:lnB>
                    <a:solidFill>
                      <a:srgbClr val="7030A0"/>
                    </a:solidFill>
                  </a:tcPr>
                </a:tc>
                <a:tc>
                  <a:txBody>
                    <a:bodyPr/>
                    <a:lstStyle/>
                    <a:p>
                      <a:pPr algn="ctr" fontAlgn="ctr"/>
                      <a:r>
                        <a:rPr lang="en-GB" sz="700" b="1" i="0" u="none" strike="noStrike" dirty="0" smtClean="0">
                          <a:solidFill>
                            <a:schemeClr val="bg1"/>
                          </a:solidFill>
                          <a:effectLst/>
                          <a:latin typeface="Calibri" panose="020F0502020204030204" pitchFamily="34" charset="0"/>
                        </a:rPr>
                        <a:t>19-Jul</a:t>
                      </a:r>
                      <a:endParaRPr lang="en-GB" sz="700" b="1" i="0" u="none" strike="noStrike" dirty="0">
                        <a:solidFill>
                          <a:schemeClr val="bg1"/>
                        </a:solidFill>
                        <a:effectLst/>
                        <a:latin typeface="Calibri" panose="020F0502020204030204" pitchFamily="34" charset="0"/>
                      </a:endParaRPr>
                    </a:p>
                  </a:txBody>
                  <a:tcPr marL="4024" marR="4024" marT="4024"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a:noFill/>
                    </a:lnB>
                    <a:solidFill>
                      <a:srgbClr val="7030A0"/>
                    </a:solidFill>
                  </a:tcPr>
                </a:tc>
                <a:tc>
                  <a:txBody>
                    <a:bodyPr/>
                    <a:lstStyle/>
                    <a:p>
                      <a:pPr algn="ctr" fontAlgn="ctr"/>
                      <a:r>
                        <a:rPr lang="en-GB" sz="700" b="1" i="0" u="none" strike="noStrike" dirty="0" smtClean="0">
                          <a:solidFill>
                            <a:schemeClr val="bg1"/>
                          </a:solidFill>
                          <a:effectLst/>
                          <a:latin typeface="Calibri" panose="020F0502020204030204" pitchFamily="34" charset="0"/>
                        </a:rPr>
                        <a:t>20-Jul</a:t>
                      </a:r>
                      <a:endParaRPr lang="en-GB" sz="700" b="1" i="0" u="none" strike="noStrike" dirty="0">
                        <a:solidFill>
                          <a:schemeClr val="bg1"/>
                        </a:solidFill>
                        <a:effectLst/>
                        <a:latin typeface="Calibri" panose="020F0502020204030204" pitchFamily="34" charset="0"/>
                      </a:endParaRPr>
                    </a:p>
                  </a:txBody>
                  <a:tcPr marL="4024" marR="4024" marT="4024"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a:noFill/>
                    </a:lnB>
                    <a:solidFill>
                      <a:srgbClr val="7030A0"/>
                    </a:solidFill>
                  </a:tcPr>
                </a:tc>
                <a:tc>
                  <a:txBody>
                    <a:bodyPr/>
                    <a:lstStyle/>
                    <a:p>
                      <a:pPr algn="ctr" fontAlgn="ctr"/>
                      <a:r>
                        <a:rPr lang="en-GB" sz="700" b="1" i="0" u="none" strike="noStrike" dirty="0" smtClean="0">
                          <a:solidFill>
                            <a:schemeClr val="bg1"/>
                          </a:solidFill>
                          <a:effectLst/>
                          <a:latin typeface="Calibri" panose="020F0502020204030204" pitchFamily="34" charset="0"/>
                        </a:rPr>
                        <a:t>21-Jul</a:t>
                      </a:r>
                      <a:endParaRPr lang="en-GB" sz="700" b="1" i="0" u="none" strike="noStrike" dirty="0">
                        <a:solidFill>
                          <a:schemeClr val="bg1"/>
                        </a:solidFill>
                        <a:effectLst/>
                        <a:latin typeface="Calibri" panose="020F0502020204030204" pitchFamily="34" charset="0"/>
                      </a:endParaRPr>
                    </a:p>
                  </a:txBody>
                  <a:tcPr marL="4024" marR="4024" marT="4024"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a:noFill/>
                    </a:lnB>
                    <a:solidFill>
                      <a:srgbClr val="7030A0"/>
                    </a:solidFill>
                  </a:tcPr>
                </a:tc>
                <a:tc>
                  <a:txBody>
                    <a:bodyPr/>
                    <a:lstStyle/>
                    <a:p>
                      <a:pPr algn="ctr" fontAlgn="ctr"/>
                      <a:r>
                        <a:rPr lang="en-GB" sz="700" b="1" i="0" u="none" strike="noStrike" dirty="0" smtClean="0">
                          <a:solidFill>
                            <a:schemeClr val="bg1"/>
                          </a:solidFill>
                          <a:effectLst/>
                          <a:latin typeface="Calibri" panose="020F0502020204030204" pitchFamily="34" charset="0"/>
                        </a:rPr>
                        <a:t>22-Jul</a:t>
                      </a:r>
                      <a:endParaRPr lang="en-GB" sz="700" b="1" i="0" u="none" strike="noStrike" dirty="0">
                        <a:solidFill>
                          <a:schemeClr val="bg1"/>
                        </a:solidFill>
                        <a:effectLst/>
                        <a:latin typeface="Calibri" panose="020F0502020204030204" pitchFamily="34" charset="0"/>
                      </a:endParaRPr>
                    </a:p>
                  </a:txBody>
                  <a:tcPr marL="4024" marR="4024" marT="4024"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a:noFill/>
                    </a:lnB>
                    <a:solidFill>
                      <a:srgbClr val="7030A0"/>
                    </a:solidFill>
                  </a:tcPr>
                </a:tc>
                <a:tc>
                  <a:txBody>
                    <a:bodyPr/>
                    <a:lstStyle/>
                    <a:p>
                      <a:pPr algn="ctr" fontAlgn="ctr"/>
                      <a:r>
                        <a:rPr lang="en-GB" sz="700" b="1" i="0" u="none" strike="noStrike" dirty="0" smtClean="0">
                          <a:solidFill>
                            <a:schemeClr val="bg1"/>
                          </a:solidFill>
                          <a:effectLst/>
                          <a:latin typeface="Calibri" panose="020F0502020204030204" pitchFamily="34" charset="0"/>
                        </a:rPr>
                        <a:t>23-Jul</a:t>
                      </a:r>
                      <a:endParaRPr lang="en-GB" sz="700" b="1" i="0" u="none" strike="noStrike" dirty="0">
                        <a:solidFill>
                          <a:schemeClr val="bg1"/>
                        </a:solidFill>
                        <a:effectLst/>
                        <a:latin typeface="Calibri" panose="020F0502020204030204" pitchFamily="34" charset="0"/>
                      </a:endParaRPr>
                    </a:p>
                  </a:txBody>
                  <a:tcPr marL="4024" marR="4024" marT="4024"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7030A0"/>
                    </a:solidFill>
                  </a:tcPr>
                </a:tc>
                <a:tc>
                  <a:txBody>
                    <a:bodyPr/>
                    <a:lstStyle/>
                    <a:p>
                      <a:pPr algn="ctr" fontAlgn="ctr"/>
                      <a:r>
                        <a:rPr lang="en-GB" sz="700" b="1" i="0" u="none" strike="noStrike" dirty="0" smtClean="0">
                          <a:solidFill>
                            <a:schemeClr val="bg1"/>
                          </a:solidFill>
                          <a:effectLst/>
                          <a:latin typeface="Calibri" panose="020F0502020204030204" pitchFamily="34" charset="0"/>
                        </a:rPr>
                        <a:t>24-Jul</a:t>
                      </a:r>
                      <a:endParaRPr lang="en-GB" sz="700" b="1" i="0" u="none" strike="noStrike" dirty="0">
                        <a:solidFill>
                          <a:schemeClr val="bg1"/>
                        </a:solidFill>
                        <a:effectLst/>
                        <a:latin typeface="Calibri" panose="020F0502020204030204" pitchFamily="34" charset="0"/>
                      </a:endParaRPr>
                    </a:p>
                  </a:txBody>
                  <a:tcPr marL="4024" marR="4024" marT="4024"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7030A0"/>
                    </a:solidFill>
                  </a:tcPr>
                </a:tc>
                <a:tc>
                  <a:txBody>
                    <a:bodyPr/>
                    <a:lstStyle/>
                    <a:p>
                      <a:pPr algn="ctr" fontAlgn="ctr"/>
                      <a:r>
                        <a:rPr lang="en-GB" sz="700" b="1" i="0" u="none" strike="noStrike" dirty="0" smtClean="0">
                          <a:solidFill>
                            <a:schemeClr val="bg1"/>
                          </a:solidFill>
                          <a:effectLst/>
                          <a:latin typeface="Calibri" panose="020F0502020204030204" pitchFamily="34" charset="0"/>
                        </a:rPr>
                        <a:t>25-Jul</a:t>
                      </a:r>
                      <a:endParaRPr lang="en-GB" sz="700" b="1" i="0" u="none" strike="noStrike" dirty="0">
                        <a:solidFill>
                          <a:schemeClr val="bg1"/>
                        </a:solidFill>
                        <a:effectLst/>
                        <a:latin typeface="Calibri" panose="020F0502020204030204" pitchFamily="34" charset="0"/>
                      </a:endParaRPr>
                    </a:p>
                  </a:txBody>
                  <a:tcPr marL="4024" marR="4024" marT="4024"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7030A0"/>
                    </a:solidFill>
                  </a:tcPr>
                </a:tc>
                <a:tc>
                  <a:txBody>
                    <a:bodyPr/>
                    <a:lstStyle/>
                    <a:p>
                      <a:pPr algn="ctr" fontAlgn="ctr"/>
                      <a:r>
                        <a:rPr lang="en-GB" sz="700" b="1" i="0" u="none" strike="noStrike" dirty="0" smtClean="0">
                          <a:solidFill>
                            <a:schemeClr val="bg1"/>
                          </a:solidFill>
                          <a:effectLst/>
                          <a:latin typeface="Calibri" panose="020F0502020204030204" pitchFamily="34" charset="0"/>
                        </a:rPr>
                        <a:t>26-Jul</a:t>
                      </a:r>
                      <a:endParaRPr lang="en-GB" sz="700" b="1" i="0" u="none" strike="noStrike" dirty="0">
                        <a:solidFill>
                          <a:schemeClr val="bg1"/>
                        </a:solidFill>
                        <a:effectLst/>
                        <a:latin typeface="Calibri" panose="020F0502020204030204" pitchFamily="34" charset="0"/>
                      </a:endParaRPr>
                    </a:p>
                  </a:txBody>
                  <a:tcPr marL="4024" marR="4024" marT="4024"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7030A0"/>
                    </a:solidFill>
                  </a:tcPr>
                </a:tc>
                <a:tc>
                  <a:txBody>
                    <a:bodyPr/>
                    <a:lstStyle/>
                    <a:p>
                      <a:pPr algn="ctr" fontAlgn="ctr"/>
                      <a:r>
                        <a:rPr lang="en-GB" sz="700" b="1" i="0" u="none" strike="noStrike" dirty="0" smtClean="0">
                          <a:solidFill>
                            <a:schemeClr val="bg1"/>
                          </a:solidFill>
                          <a:effectLst/>
                          <a:latin typeface="Calibri" panose="020F0502020204030204" pitchFamily="34" charset="0"/>
                        </a:rPr>
                        <a:t>27-Jul</a:t>
                      </a:r>
                      <a:endParaRPr lang="en-GB" sz="700" b="1" i="0" u="none" strike="noStrike" dirty="0">
                        <a:solidFill>
                          <a:schemeClr val="bg1"/>
                        </a:solidFill>
                        <a:effectLst/>
                        <a:latin typeface="Calibri" panose="020F0502020204030204" pitchFamily="34" charset="0"/>
                      </a:endParaRPr>
                    </a:p>
                  </a:txBody>
                  <a:tcPr marL="4024" marR="4024" marT="4024"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7030A0"/>
                    </a:solidFill>
                  </a:tcPr>
                </a:tc>
                <a:tc>
                  <a:txBody>
                    <a:bodyPr/>
                    <a:lstStyle/>
                    <a:p>
                      <a:pPr algn="ctr" fontAlgn="ctr"/>
                      <a:r>
                        <a:rPr lang="en-GB" sz="700" b="1" i="0" u="none" strike="noStrike" dirty="0" smtClean="0">
                          <a:solidFill>
                            <a:schemeClr val="bg1"/>
                          </a:solidFill>
                          <a:effectLst/>
                          <a:latin typeface="Calibri" panose="020F0502020204030204" pitchFamily="34" charset="0"/>
                        </a:rPr>
                        <a:t>28-Jul</a:t>
                      </a:r>
                      <a:endParaRPr lang="en-GB" sz="700" b="1" i="0" u="none" strike="noStrike" dirty="0">
                        <a:solidFill>
                          <a:schemeClr val="bg1"/>
                        </a:solidFill>
                        <a:effectLst/>
                        <a:latin typeface="Calibri" panose="020F0502020204030204" pitchFamily="34" charset="0"/>
                      </a:endParaRPr>
                    </a:p>
                  </a:txBody>
                  <a:tcPr marL="4024" marR="4024" marT="4024"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7030A0"/>
                    </a:solidFill>
                  </a:tcPr>
                </a:tc>
                <a:tc>
                  <a:txBody>
                    <a:bodyPr/>
                    <a:lstStyle/>
                    <a:p>
                      <a:pPr algn="ctr" fontAlgn="ctr"/>
                      <a:r>
                        <a:rPr lang="en-GB" sz="700" b="1" i="0" u="none" strike="noStrike" dirty="0" smtClean="0">
                          <a:solidFill>
                            <a:schemeClr val="bg1"/>
                          </a:solidFill>
                          <a:effectLst/>
                          <a:latin typeface="Calibri" panose="020F0502020204030204" pitchFamily="34" charset="0"/>
                        </a:rPr>
                        <a:t>29-Jul</a:t>
                      </a:r>
                      <a:endParaRPr lang="en-GB" sz="700" b="1" i="0" u="none" strike="noStrike" dirty="0">
                        <a:solidFill>
                          <a:schemeClr val="bg1"/>
                        </a:solidFill>
                        <a:effectLst/>
                        <a:latin typeface="Calibri" panose="020F0502020204030204" pitchFamily="34" charset="0"/>
                      </a:endParaRPr>
                    </a:p>
                  </a:txBody>
                  <a:tcPr marL="4024" marR="4024" marT="4024"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7030A0"/>
                    </a:solidFill>
                  </a:tcPr>
                </a:tc>
                <a:tc>
                  <a:txBody>
                    <a:bodyPr/>
                    <a:lstStyle/>
                    <a:p>
                      <a:pPr algn="ctr" fontAlgn="ctr"/>
                      <a:r>
                        <a:rPr lang="en-GB" sz="700" b="1" i="0" u="none" strike="noStrike" dirty="0" smtClean="0">
                          <a:solidFill>
                            <a:schemeClr val="bg1"/>
                          </a:solidFill>
                          <a:effectLst/>
                          <a:latin typeface="Calibri" panose="020F0502020204030204" pitchFamily="34" charset="0"/>
                        </a:rPr>
                        <a:t>30-Jul</a:t>
                      </a:r>
                      <a:endParaRPr lang="en-GB" sz="700" b="1" i="0" u="none" strike="noStrike" dirty="0">
                        <a:solidFill>
                          <a:schemeClr val="bg1"/>
                        </a:solidFill>
                        <a:effectLst/>
                        <a:latin typeface="Calibri" panose="020F0502020204030204" pitchFamily="34" charset="0"/>
                      </a:endParaRPr>
                    </a:p>
                  </a:txBody>
                  <a:tcPr marL="4024" marR="4024" marT="4024"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7030A0"/>
                    </a:solidFill>
                  </a:tcPr>
                </a:tc>
                <a:tc>
                  <a:txBody>
                    <a:bodyPr/>
                    <a:lstStyle/>
                    <a:p>
                      <a:pPr algn="ctr" fontAlgn="ctr"/>
                      <a:r>
                        <a:rPr lang="en-GB" sz="700" b="1" i="0" u="none" strike="noStrike" dirty="0" smtClean="0">
                          <a:solidFill>
                            <a:schemeClr val="bg1"/>
                          </a:solidFill>
                          <a:effectLst/>
                          <a:latin typeface="Calibri" panose="020F0502020204030204" pitchFamily="34" charset="0"/>
                        </a:rPr>
                        <a:t>31-Jul</a:t>
                      </a:r>
                      <a:endParaRPr lang="en-GB" sz="700" b="1" i="0" u="none" strike="noStrike" dirty="0">
                        <a:solidFill>
                          <a:schemeClr val="bg1"/>
                        </a:solidFill>
                        <a:effectLst/>
                        <a:latin typeface="Calibri" panose="020F0502020204030204" pitchFamily="34" charset="0"/>
                      </a:endParaRPr>
                    </a:p>
                  </a:txBody>
                  <a:tcPr marL="4024" marR="4024" marT="4024"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7030A0"/>
                    </a:solidFill>
                  </a:tcPr>
                </a:tc>
              </a:tr>
              <a:tr h="123965">
                <a:tc>
                  <a:txBody>
                    <a:bodyPr/>
                    <a:lstStyle/>
                    <a:p>
                      <a:pPr algn="ctr" rtl="0" fontAlgn="ctr"/>
                      <a:r>
                        <a:rPr lang="en-GB" sz="700" b="1" i="0" u="none" strike="noStrike">
                          <a:solidFill>
                            <a:srgbClr val="FFFFFF"/>
                          </a:solidFill>
                          <a:effectLst/>
                          <a:latin typeface="Calibri" panose="020F0502020204030204" pitchFamily="34" charset="0"/>
                        </a:rPr>
                        <a:t>2020</a:t>
                      </a:r>
                    </a:p>
                  </a:txBody>
                  <a:tcPr marL="4024" marR="4024" marT="4024" marB="0" anchor="ctr">
                    <a:lnL w="6350" cap="flat" cmpd="sng" algn="ctr">
                      <a:solidFill>
                        <a:srgbClr val="D9D9D9"/>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fontAlgn="b"/>
                      <a:r>
                        <a:rPr lang="en-GB" sz="700" b="0" i="0" u="none" strike="noStrike">
                          <a:solidFill>
                            <a:srgbClr val="000000"/>
                          </a:solidFill>
                          <a:effectLst/>
                          <a:latin typeface="Calibri" panose="020F0502020204030204" pitchFamily="34" charset="0"/>
                        </a:rPr>
                        <a:t>3924</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4388</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a:noFill/>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b"/>
                      <a:r>
                        <a:rPr lang="en-GB" sz="700" b="0" i="0" u="none" strike="noStrike">
                          <a:solidFill>
                            <a:srgbClr val="000000"/>
                          </a:solidFill>
                          <a:effectLst/>
                          <a:latin typeface="Calibri" panose="020F0502020204030204" pitchFamily="34" charset="0"/>
                        </a:rPr>
                        <a:t>4430</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a:noFill/>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b"/>
                      <a:r>
                        <a:rPr lang="en-GB" sz="700" b="0" i="0" u="none" strike="noStrike">
                          <a:solidFill>
                            <a:srgbClr val="000000"/>
                          </a:solidFill>
                          <a:effectLst/>
                          <a:latin typeface="Calibri" panose="020F0502020204030204" pitchFamily="34" charset="0"/>
                        </a:rPr>
                        <a:t>4765</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a:noFill/>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b"/>
                      <a:r>
                        <a:rPr lang="en-GB" sz="700" b="0" i="0" u="none" strike="noStrike">
                          <a:solidFill>
                            <a:srgbClr val="000000"/>
                          </a:solidFill>
                          <a:effectLst/>
                          <a:latin typeface="Calibri" panose="020F0502020204030204" pitchFamily="34" charset="0"/>
                        </a:rPr>
                        <a:t>3956</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a:noFill/>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b"/>
                      <a:r>
                        <a:rPr lang="en-GB" sz="700" b="0" i="0" u="none" strike="noStrike">
                          <a:solidFill>
                            <a:srgbClr val="000000"/>
                          </a:solidFill>
                          <a:effectLst/>
                          <a:latin typeface="Calibri" panose="020F0502020204030204" pitchFamily="34" charset="0"/>
                        </a:rPr>
                        <a:t>4557</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a:noFill/>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b"/>
                      <a:r>
                        <a:rPr lang="en-GB" sz="700" b="0" i="0" u="none" strike="noStrike">
                          <a:solidFill>
                            <a:srgbClr val="000000"/>
                          </a:solidFill>
                          <a:effectLst/>
                          <a:latin typeface="Calibri" panose="020F0502020204030204" pitchFamily="34" charset="0"/>
                        </a:rPr>
                        <a:t>4228</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a:noFill/>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b"/>
                      <a:r>
                        <a:rPr lang="en-GB" sz="700" b="0" i="0" u="none" strike="noStrike">
                          <a:solidFill>
                            <a:srgbClr val="000000"/>
                          </a:solidFill>
                          <a:effectLst/>
                          <a:latin typeface="Calibri" panose="020F0502020204030204" pitchFamily="34" charset="0"/>
                        </a:rPr>
                        <a:t>4148</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a:noFill/>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b"/>
                      <a:r>
                        <a:rPr lang="en-GB" sz="700" b="0" i="0" u="none" strike="noStrike">
                          <a:solidFill>
                            <a:srgbClr val="000000"/>
                          </a:solidFill>
                          <a:effectLst/>
                          <a:latin typeface="Calibri" panose="020F0502020204030204" pitchFamily="34" charset="0"/>
                        </a:rPr>
                        <a:t>4148</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a:noFill/>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4464</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a:noFill/>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5082</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a:noFill/>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4537</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a:noFill/>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4174</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a:noFill/>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3895</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a:noFill/>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3995</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a:noFill/>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4292</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a:noFill/>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4509</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a:noFill/>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4815</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a:noFill/>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dirty="0">
                          <a:solidFill>
                            <a:srgbClr val="000000"/>
                          </a:solidFill>
                          <a:effectLst/>
                          <a:latin typeface="Calibri" panose="020F0502020204030204" pitchFamily="34" charset="0"/>
                        </a:rPr>
                        <a:t>4197</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a:noFill/>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dirty="0">
                          <a:solidFill>
                            <a:srgbClr val="000000"/>
                          </a:solidFill>
                          <a:effectLst/>
                          <a:latin typeface="Calibri" panose="020F0502020204030204" pitchFamily="34" charset="0"/>
                        </a:rPr>
                        <a:t>4225</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a:noFill/>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4192</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a:noFill/>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dirty="0">
                          <a:solidFill>
                            <a:srgbClr val="000000"/>
                          </a:solidFill>
                          <a:effectLst/>
                          <a:latin typeface="Calibri" panose="020F0502020204030204" pitchFamily="34" charset="0"/>
                        </a:rPr>
                        <a:t>3985</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a:noFill/>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dirty="0">
                          <a:solidFill>
                            <a:srgbClr val="000000"/>
                          </a:solidFill>
                          <a:effectLst/>
                          <a:latin typeface="Calibri" panose="020F0502020204030204" pitchFamily="34" charset="0"/>
                        </a:rPr>
                        <a:t>4041</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4706</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4904</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4276</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3937</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dirty="0">
                          <a:solidFill>
                            <a:srgbClr val="000000"/>
                          </a:solidFill>
                          <a:effectLst/>
                          <a:latin typeface="Calibri" panose="020F0502020204030204" pitchFamily="34" charset="0"/>
                        </a:rPr>
                        <a:t>3948</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dirty="0">
                          <a:solidFill>
                            <a:srgbClr val="000000"/>
                          </a:solidFill>
                          <a:effectLst/>
                          <a:latin typeface="Calibri" panose="020F0502020204030204" pitchFamily="34" charset="0"/>
                        </a:rPr>
                        <a:t>4240</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3915</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5005</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r>
              <a:tr h="135588">
                <a:tc>
                  <a:txBody>
                    <a:bodyPr/>
                    <a:lstStyle/>
                    <a:p>
                      <a:pPr algn="ctr" rtl="0" fontAlgn="ctr"/>
                      <a:r>
                        <a:rPr lang="en-GB" sz="700" b="1" i="0" u="none" strike="noStrike" dirty="0">
                          <a:solidFill>
                            <a:srgbClr val="FFFFFF"/>
                          </a:solidFill>
                          <a:effectLst/>
                          <a:latin typeface="Calibri" panose="020F0502020204030204" pitchFamily="34" charset="0"/>
                        </a:rPr>
                        <a:t>2019</a:t>
                      </a:r>
                    </a:p>
                  </a:txBody>
                  <a:tcPr marL="4024" marR="4024" marT="4024" marB="0" anchor="ctr">
                    <a:lnL w="6350" cap="flat" cmpd="sng" algn="ctr">
                      <a:solidFill>
                        <a:srgbClr val="D9D9D9"/>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7030A0"/>
                    </a:solidFill>
                  </a:tcPr>
                </a:tc>
                <a:tc>
                  <a:txBody>
                    <a:bodyPr/>
                    <a:lstStyle/>
                    <a:p>
                      <a:pPr algn="ctr" fontAlgn="b"/>
                      <a:r>
                        <a:rPr lang="en-GB" sz="700" b="0" i="0" u="none" strike="noStrike">
                          <a:solidFill>
                            <a:srgbClr val="000000"/>
                          </a:solidFill>
                          <a:effectLst/>
                          <a:latin typeface="Calibri" panose="020F0502020204030204" pitchFamily="34" charset="0"/>
                        </a:rPr>
                        <a:t>4918</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4618</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b"/>
                      <a:r>
                        <a:rPr lang="en-GB" sz="700" b="0" i="0" u="none" strike="noStrike">
                          <a:solidFill>
                            <a:srgbClr val="000000"/>
                          </a:solidFill>
                          <a:effectLst/>
                          <a:latin typeface="Calibri" panose="020F0502020204030204" pitchFamily="34" charset="0"/>
                        </a:rPr>
                        <a:t>4819</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b"/>
                      <a:r>
                        <a:rPr lang="en-GB" sz="700" b="0" i="0" u="none" strike="noStrike">
                          <a:solidFill>
                            <a:srgbClr val="000000"/>
                          </a:solidFill>
                          <a:effectLst/>
                          <a:latin typeface="Calibri" panose="020F0502020204030204" pitchFamily="34" charset="0"/>
                        </a:rPr>
                        <a:t>4668</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b"/>
                      <a:r>
                        <a:rPr lang="en-GB" sz="700" b="0" i="0" u="none" strike="noStrike">
                          <a:solidFill>
                            <a:srgbClr val="000000"/>
                          </a:solidFill>
                          <a:effectLst/>
                          <a:latin typeface="Calibri" panose="020F0502020204030204" pitchFamily="34" charset="0"/>
                        </a:rPr>
                        <a:t>4995</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b"/>
                      <a:r>
                        <a:rPr lang="en-GB" sz="700" b="0" i="0" u="none" strike="noStrike">
                          <a:solidFill>
                            <a:srgbClr val="000000"/>
                          </a:solidFill>
                          <a:effectLst/>
                          <a:latin typeface="Calibri" panose="020F0502020204030204" pitchFamily="34" charset="0"/>
                        </a:rPr>
                        <a:t>5388</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b"/>
                      <a:r>
                        <a:rPr lang="en-GB" sz="700" b="0" i="0" u="none" strike="noStrike">
                          <a:solidFill>
                            <a:srgbClr val="000000"/>
                          </a:solidFill>
                          <a:effectLst/>
                          <a:latin typeface="Calibri" panose="020F0502020204030204" pitchFamily="34" charset="0"/>
                        </a:rPr>
                        <a:t>4988</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b"/>
                      <a:r>
                        <a:rPr lang="en-GB" sz="700" b="0" i="0" u="none" strike="noStrike">
                          <a:solidFill>
                            <a:srgbClr val="000000"/>
                          </a:solidFill>
                          <a:effectLst/>
                          <a:latin typeface="Calibri" panose="020F0502020204030204" pitchFamily="34" charset="0"/>
                        </a:rPr>
                        <a:t>4980</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b"/>
                      <a:r>
                        <a:rPr lang="en-GB" sz="700" b="0" i="0" u="none" strike="noStrike">
                          <a:solidFill>
                            <a:srgbClr val="000000"/>
                          </a:solidFill>
                          <a:effectLst/>
                          <a:latin typeface="Calibri" panose="020F0502020204030204" pitchFamily="34" charset="0"/>
                        </a:rPr>
                        <a:t>4432</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4831</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4877</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5511</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5565</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5067</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5332</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5061</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4581</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4801</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5032</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5076</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dirty="0">
                          <a:solidFill>
                            <a:srgbClr val="000000"/>
                          </a:solidFill>
                          <a:effectLst/>
                          <a:latin typeface="Calibri" panose="020F0502020204030204" pitchFamily="34" charset="0"/>
                        </a:rPr>
                        <a:t>4591</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dirty="0">
                          <a:solidFill>
                            <a:srgbClr val="000000"/>
                          </a:solidFill>
                          <a:effectLst/>
                          <a:latin typeface="Calibri" panose="020F0502020204030204" pitchFamily="34" charset="0"/>
                        </a:rPr>
                        <a:t>4922</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dirty="0">
                          <a:solidFill>
                            <a:srgbClr val="000000"/>
                          </a:solidFill>
                          <a:effectLst/>
                          <a:latin typeface="Calibri" panose="020F0502020204030204" pitchFamily="34" charset="0"/>
                        </a:rPr>
                        <a:t>5203</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dirty="0">
                          <a:solidFill>
                            <a:srgbClr val="000000"/>
                          </a:solidFill>
                          <a:effectLst/>
                          <a:latin typeface="Calibri" panose="020F0502020204030204" pitchFamily="34" charset="0"/>
                        </a:rPr>
                        <a:t>5235</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dirty="0">
                          <a:solidFill>
                            <a:srgbClr val="000000"/>
                          </a:solidFill>
                          <a:effectLst/>
                          <a:latin typeface="Calibri" panose="020F0502020204030204" pitchFamily="34" charset="0"/>
                        </a:rPr>
                        <a:t>5489</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5853</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5519</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dirty="0">
                          <a:solidFill>
                            <a:srgbClr val="000000"/>
                          </a:solidFill>
                          <a:effectLst/>
                          <a:latin typeface="Calibri" panose="020F0502020204030204" pitchFamily="34" charset="0"/>
                        </a:rPr>
                        <a:t>5368</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5052</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4979</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dirty="0">
                          <a:solidFill>
                            <a:srgbClr val="000000"/>
                          </a:solidFill>
                          <a:effectLst/>
                          <a:latin typeface="Calibri" panose="020F0502020204030204" pitchFamily="34" charset="0"/>
                        </a:rPr>
                        <a:t>4902</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r>
              <a:tr h="135588">
                <a:tc>
                  <a:txBody>
                    <a:bodyPr/>
                    <a:lstStyle/>
                    <a:p>
                      <a:pPr algn="ctr" rtl="0" fontAlgn="ctr"/>
                      <a:r>
                        <a:rPr lang="en-GB" sz="700" b="1" i="0" u="none" strike="noStrike" dirty="0" smtClean="0">
                          <a:solidFill>
                            <a:srgbClr val="FFFFFF"/>
                          </a:solidFill>
                          <a:effectLst/>
                          <a:latin typeface="Calibri" panose="020F0502020204030204" pitchFamily="34" charset="0"/>
                        </a:rPr>
                        <a:t>August</a:t>
                      </a:r>
                      <a:endParaRPr lang="en-GB" sz="700" b="1" i="0" u="none" strike="noStrike" dirty="0">
                        <a:solidFill>
                          <a:srgbClr val="FFFFFF"/>
                        </a:solidFill>
                        <a:effectLst/>
                        <a:latin typeface="Calibri" panose="020F0502020204030204" pitchFamily="34" charset="0"/>
                      </a:endParaRPr>
                    </a:p>
                  </a:txBody>
                  <a:tcPr marL="4024" marR="4024" marT="4024" marB="0" anchor="ctr">
                    <a:lnL w="6350" cap="flat" cmpd="sng" algn="ctr">
                      <a:solidFill>
                        <a:srgbClr val="D9D9D9"/>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fontAlgn="b"/>
                      <a:r>
                        <a:rPr lang="en-GB" sz="700" b="1" i="0" u="none" strike="noStrike" dirty="0" smtClean="0">
                          <a:solidFill>
                            <a:schemeClr val="bg1"/>
                          </a:solidFill>
                          <a:effectLst/>
                          <a:latin typeface="Calibri" panose="020F0502020204030204" pitchFamily="34" charset="0"/>
                        </a:rPr>
                        <a:t>01-Aug</a:t>
                      </a:r>
                      <a:endParaRPr lang="en-GB" sz="700" b="1" i="0" u="none" strike="noStrike" dirty="0">
                        <a:solidFill>
                          <a:schemeClr val="bg1"/>
                        </a:solidFill>
                        <a:effectLst/>
                        <a:latin typeface="Calibri" panose="020F0502020204030204" pitchFamily="34" charset="0"/>
                      </a:endParaRP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7030A0"/>
                    </a:solidFill>
                  </a:tcPr>
                </a:tc>
                <a:tc>
                  <a:txBody>
                    <a:bodyPr/>
                    <a:lstStyle/>
                    <a:p>
                      <a:pPr algn="ctr" fontAlgn="b"/>
                      <a:r>
                        <a:rPr lang="en-GB" sz="700" b="1" i="0" u="none" strike="noStrike" dirty="0" smtClean="0">
                          <a:solidFill>
                            <a:schemeClr val="bg1"/>
                          </a:solidFill>
                          <a:effectLst/>
                          <a:latin typeface="Calibri" panose="020F0502020204030204" pitchFamily="34" charset="0"/>
                        </a:rPr>
                        <a:t>02-Aug</a:t>
                      </a:r>
                      <a:endParaRPr lang="en-GB" sz="700" b="1" i="0" u="none" strike="noStrike" dirty="0">
                        <a:solidFill>
                          <a:schemeClr val="bg1"/>
                        </a:solidFill>
                        <a:effectLst/>
                        <a:latin typeface="Calibri" panose="020F0502020204030204" pitchFamily="34" charset="0"/>
                      </a:endParaRP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7030A0"/>
                    </a:solidFill>
                  </a:tcPr>
                </a:tc>
                <a:tc>
                  <a:txBody>
                    <a:bodyPr/>
                    <a:lstStyle/>
                    <a:p>
                      <a:pPr algn="ctr" fontAlgn="b"/>
                      <a:r>
                        <a:rPr lang="en-GB" sz="700" b="1" i="0" u="none" strike="noStrike" dirty="0" smtClean="0">
                          <a:solidFill>
                            <a:schemeClr val="bg1"/>
                          </a:solidFill>
                          <a:effectLst/>
                          <a:latin typeface="Calibri" panose="020F0502020204030204" pitchFamily="34" charset="0"/>
                        </a:rPr>
                        <a:t>03-Aug</a:t>
                      </a:r>
                      <a:endParaRPr lang="en-GB" sz="700" b="1" i="0" u="none" strike="noStrike" dirty="0">
                        <a:solidFill>
                          <a:schemeClr val="bg1"/>
                        </a:solidFill>
                        <a:effectLst/>
                        <a:latin typeface="Calibri" panose="020F0502020204030204" pitchFamily="34" charset="0"/>
                      </a:endParaRP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7030A0"/>
                    </a:solidFill>
                  </a:tcPr>
                </a:tc>
                <a:tc>
                  <a:txBody>
                    <a:bodyPr/>
                    <a:lstStyle/>
                    <a:p>
                      <a:pPr algn="ctr" fontAlgn="b"/>
                      <a:r>
                        <a:rPr lang="en-GB" sz="700" b="1" i="0" u="none" strike="noStrike" dirty="0" smtClean="0">
                          <a:solidFill>
                            <a:schemeClr val="bg1"/>
                          </a:solidFill>
                          <a:effectLst/>
                          <a:latin typeface="Calibri" panose="020F0502020204030204" pitchFamily="34" charset="0"/>
                        </a:rPr>
                        <a:t>04-Aug</a:t>
                      </a:r>
                      <a:endParaRPr lang="en-GB" sz="700" b="1" i="0" u="none" strike="noStrike" dirty="0">
                        <a:solidFill>
                          <a:schemeClr val="bg1"/>
                        </a:solidFill>
                        <a:effectLst/>
                        <a:latin typeface="Calibri" panose="020F0502020204030204" pitchFamily="34" charset="0"/>
                      </a:endParaRP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7030A0"/>
                    </a:solidFill>
                  </a:tcPr>
                </a:tc>
                <a:tc>
                  <a:txBody>
                    <a:bodyPr/>
                    <a:lstStyle/>
                    <a:p>
                      <a:pPr algn="ctr" fontAlgn="b"/>
                      <a:r>
                        <a:rPr lang="en-GB" sz="700" b="1" i="0" u="none" strike="noStrike" dirty="0" smtClean="0">
                          <a:solidFill>
                            <a:schemeClr val="bg1"/>
                          </a:solidFill>
                          <a:effectLst/>
                          <a:latin typeface="Calibri" panose="020F0502020204030204" pitchFamily="34" charset="0"/>
                        </a:rPr>
                        <a:t>05-Aug</a:t>
                      </a:r>
                      <a:endParaRPr lang="en-GB" sz="700" b="1" i="0" u="none" strike="noStrike" dirty="0">
                        <a:solidFill>
                          <a:schemeClr val="bg1"/>
                        </a:solidFill>
                        <a:effectLst/>
                        <a:latin typeface="Calibri" panose="020F0502020204030204" pitchFamily="34" charset="0"/>
                      </a:endParaRP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7030A0"/>
                    </a:solidFill>
                  </a:tcPr>
                </a:tc>
                <a:tc>
                  <a:txBody>
                    <a:bodyPr/>
                    <a:lstStyle/>
                    <a:p>
                      <a:pPr algn="ctr" fontAlgn="ctr"/>
                      <a:r>
                        <a:rPr lang="en-GB" sz="700" b="1" i="0" u="none" strike="noStrike" kern="1200" dirty="0" smtClean="0">
                          <a:solidFill>
                            <a:schemeClr val="bg1"/>
                          </a:solidFill>
                          <a:effectLst/>
                          <a:latin typeface="Calibri" panose="020F0502020204030204" pitchFamily="34" charset="0"/>
                          <a:ea typeface="+mn-ea"/>
                          <a:cs typeface="+mn-cs"/>
                        </a:rPr>
                        <a:t>06-Aug</a:t>
                      </a:r>
                      <a:endParaRPr lang="en-GB" sz="700" b="1" i="0" u="none" strike="noStrike" kern="1200" dirty="0">
                        <a:solidFill>
                          <a:schemeClr val="bg1"/>
                        </a:solidFill>
                        <a:effectLst/>
                        <a:latin typeface="Calibri" panose="020F0502020204030204" pitchFamily="34" charset="0"/>
                        <a:ea typeface="+mn-ea"/>
                        <a:cs typeface="+mn-cs"/>
                      </a:endParaRPr>
                    </a:p>
                  </a:txBody>
                  <a:tcPr marL="3916" marR="3916" marT="3916"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ctr"/>
                      <a:r>
                        <a:rPr lang="en-GB" sz="700" b="1" i="0" u="none" strike="noStrike" kern="1200" dirty="0" smtClean="0">
                          <a:solidFill>
                            <a:schemeClr val="bg1"/>
                          </a:solidFill>
                          <a:effectLst/>
                          <a:latin typeface="Calibri" panose="020F0502020204030204" pitchFamily="34" charset="0"/>
                          <a:ea typeface="+mn-ea"/>
                          <a:cs typeface="+mn-cs"/>
                        </a:rPr>
                        <a:t>07-Aug</a:t>
                      </a:r>
                      <a:endParaRPr lang="en-GB" sz="700" b="1" i="0" u="none" strike="noStrike" kern="1200" dirty="0">
                        <a:solidFill>
                          <a:schemeClr val="bg1"/>
                        </a:solidFill>
                        <a:effectLst/>
                        <a:latin typeface="Calibri" panose="020F0502020204030204" pitchFamily="34" charset="0"/>
                        <a:ea typeface="+mn-ea"/>
                        <a:cs typeface="+mn-cs"/>
                      </a:endParaRPr>
                    </a:p>
                  </a:txBody>
                  <a:tcPr marL="3916" marR="3916" marT="3916"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ctr"/>
                      <a:r>
                        <a:rPr lang="en-GB" sz="700" b="1" i="0" u="none" strike="noStrike" kern="1200" dirty="0" smtClean="0">
                          <a:solidFill>
                            <a:schemeClr val="bg1"/>
                          </a:solidFill>
                          <a:effectLst/>
                          <a:latin typeface="Calibri" panose="020F0502020204030204" pitchFamily="34" charset="0"/>
                          <a:ea typeface="+mn-ea"/>
                          <a:cs typeface="+mn-cs"/>
                        </a:rPr>
                        <a:t>08-Aug</a:t>
                      </a:r>
                      <a:endParaRPr lang="en-GB" sz="700" b="1" i="0" u="none" strike="noStrike" kern="1200" dirty="0">
                        <a:solidFill>
                          <a:schemeClr val="bg1"/>
                        </a:solidFill>
                        <a:effectLst/>
                        <a:latin typeface="Calibri" panose="020F0502020204030204" pitchFamily="34" charset="0"/>
                        <a:ea typeface="+mn-ea"/>
                        <a:cs typeface="+mn-cs"/>
                      </a:endParaRPr>
                    </a:p>
                  </a:txBody>
                  <a:tcPr marL="3916" marR="3916" marT="3916"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b"/>
                      <a:r>
                        <a:rPr lang="en-GB" sz="700" b="1" i="0" u="none" strike="noStrike" dirty="0" smtClean="0">
                          <a:solidFill>
                            <a:schemeClr val="bg1"/>
                          </a:solidFill>
                          <a:effectLst/>
                          <a:latin typeface="Calibri" panose="020F0502020204030204" pitchFamily="34" charset="0"/>
                        </a:rPr>
                        <a:t>09-Aug</a:t>
                      </a:r>
                      <a:endParaRPr lang="en-GB" sz="700" b="1" i="0" u="none" strike="noStrike" dirty="0">
                        <a:solidFill>
                          <a:schemeClr val="bg1"/>
                        </a:solidFill>
                        <a:effectLst/>
                        <a:latin typeface="Calibri" panose="020F0502020204030204" pitchFamily="34" charset="0"/>
                      </a:endParaRPr>
                    </a:p>
                  </a:txBody>
                  <a:tcPr marL="3916" marR="3916" marT="3916"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b"/>
                      <a:r>
                        <a:rPr lang="en-GB" sz="700" b="1" i="0" u="none" strike="noStrike" dirty="0" smtClean="0">
                          <a:solidFill>
                            <a:schemeClr val="bg1"/>
                          </a:solidFill>
                          <a:effectLst/>
                          <a:latin typeface="Calibri" panose="020F0502020204030204" pitchFamily="34" charset="0"/>
                        </a:rPr>
                        <a:t>10-Aug</a:t>
                      </a:r>
                      <a:endParaRPr lang="en-GB" sz="700" b="1" i="0" u="none" strike="noStrike" dirty="0">
                        <a:solidFill>
                          <a:schemeClr val="bg1"/>
                        </a:solidFill>
                        <a:effectLst/>
                        <a:latin typeface="Calibri" panose="020F0502020204030204" pitchFamily="34" charset="0"/>
                      </a:endParaRPr>
                    </a:p>
                  </a:txBody>
                  <a:tcPr marL="3916" marR="3916" marT="3916"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b"/>
                      <a:r>
                        <a:rPr lang="en-GB" sz="700" b="1" i="0" u="none" strike="noStrike" dirty="0" smtClean="0">
                          <a:solidFill>
                            <a:schemeClr val="bg1"/>
                          </a:solidFill>
                          <a:effectLst/>
                          <a:latin typeface="Calibri" panose="020F0502020204030204" pitchFamily="34" charset="0"/>
                        </a:rPr>
                        <a:t>11-Aug</a:t>
                      </a:r>
                      <a:endParaRPr lang="en-GB" sz="700" b="1" i="0" u="none" strike="noStrike" dirty="0">
                        <a:solidFill>
                          <a:schemeClr val="bg1"/>
                        </a:solidFill>
                        <a:effectLst/>
                        <a:latin typeface="Calibri" panose="020F0502020204030204" pitchFamily="34" charset="0"/>
                      </a:endParaRPr>
                    </a:p>
                  </a:txBody>
                  <a:tcPr marL="3916" marR="3916" marT="3916"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b"/>
                      <a:r>
                        <a:rPr lang="en-GB" sz="700" b="1" i="0" u="none" strike="noStrike" dirty="0" smtClean="0">
                          <a:solidFill>
                            <a:schemeClr val="bg1"/>
                          </a:solidFill>
                          <a:effectLst/>
                          <a:latin typeface="Calibri" panose="020F0502020204030204" pitchFamily="34" charset="0"/>
                        </a:rPr>
                        <a:t>12-Aug</a:t>
                      </a:r>
                      <a:endParaRPr lang="en-GB" sz="700" b="1" i="0" u="none" strike="noStrike" dirty="0">
                        <a:solidFill>
                          <a:schemeClr val="bg1"/>
                        </a:solidFill>
                        <a:effectLst/>
                        <a:latin typeface="Calibri" panose="020F0502020204030204" pitchFamily="34" charset="0"/>
                      </a:endParaRPr>
                    </a:p>
                  </a:txBody>
                  <a:tcPr marL="3916" marR="3916" marT="3916"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b"/>
                      <a:r>
                        <a:rPr lang="en-GB" sz="700" b="1" i="0" u="none" strike="noStrike" dirty="0" smtClean="0">
                          <a:solidFill>
                            <a:schemeClr val="bg1"/>
                          </a:solidFill>
                          <a:effectLst/>
                          <a:latin typeface="Calibri" panose="020F0502020204030204" pitchFamily="34" charset="0"/>
                        </a:rPr>
                        <a:t>13-Aug</a:t>
                      </a:r>
                      <a:endParaRPr lang="en-GB" sz="700" b="1" i="0" u="none" strike="noStrike" dirty="0">
                        <a:solidFill>
                          <a:schemeClr val="bg1"/>
                        </a:solidFill>
                        <a:effectLst/>
                        <a:latin typeface="Calibri" panose="020F0502020204030204" pitchFamily="34" charset="0"/>
                      </a:endParaRP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b"/>
                      <a:r>
                        <a:rPr lang="en-GB" sz="700" b="1" i="0" u="none" strike="noStrike" dirty="0" smtClean="0">
                          <a:solidFill>
                            <a:schemeClr val="bg1"/>
                          </a:solidFill>
                          <a:effectLst/>
                          <a:latin typeface="Calibri" panose="020F0502020204030204" pitchFamily="34" charset="0"/>
                        </a:rPr>
                        <a:t>14-Aug</a:t>
                      </a:r>
                      <a:endParaRPr lang="en-GB" sz="700" b="1" i="0" u="none" strike="noStrike" dirty="0">
                        <a:solidFill>
                          <a:schemeClr val="bg1"/>
                        </a:solidFill>
                        <a:effectLst/>
                        <a:latin typeface="Calibri" panose="020F0502020204030204" pitchFamily="34" charset="0"/>
                      </a:endParaRP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b"/>
                      <a:r>
                        <a:rPr lang="en-GB" sz="700" b="1" i="0" u="none" strike="noStrike" dirty="0" smtClean="0">
                          <a:solidFill>
                            <a:schemeClr val="bg1"/>
                          </a:solidFill>
                          <a:effectLst/>
                          <a:latin typeface="Calibri" panose="020F0502020204030204" pitchFamily="34" charset="0"/>
                        </a:rPr>
                        <a:t>15-Aug</a:t>
                      </a:r>
                      <a:endParaRPr lang="en-GB" sz="700" b="1" i="0" u="none" strike="noStrike" dirty="0">
                        <a:solidFill>
                          <a:schemeClr val="bg1"/>
                        </a:solidFill>
                        <a:effectLst/>
                        <a:latin typeface="Calibri" panose="020F0502020204030204" pitchFamily="34" charset="0"/>
                      </a:endParaRP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b"/>
                      <a:r>
                        <a:rPr lang="en-GB" sz="700" b="1" i="0" u="none" strike="noStrike" dirty="0" smtClean="0">
                          <a:solidFill>
                            <a:schemeClr val="bg1"/>
                          </a:solidFill>
                          <a:effectLst/>
                          <a:latin typeface="Calibri" panose="020F0502020204030204" pitchFamily="34" charset="0"/>
                        </a:rPr>
                        <a:t>16-Aug</a:t>
                      </a:r>
                      <a:endParaRPr lang="en-GB" sz="700" b="1" i="0" u="none" strike="noStrike" dirty="0">
                        <a:solidFill>
                          <a:schemeClr val="bg1"/>
                        </a:solidFill>
                        <a:effectLst/>
                        <a:latin typeface="Calibri" panose="020F0502020204030204" pitchFamily="34" charset="0"/>
                      </a:endParaRP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b"/>
                      <a:r>
                        <a:rPr lang="en-GB" sz="700" b="1" i="0" u="none" strike="noStrike" dirty="0" smtClean="0">
                          <a:solidFill>
                            <a:schemeClr val="bg1"/>
                          </a:solidFill>
                          <a:effectLst/>
                          <a:latin typeface="Calibri" panose="020F0502020204030204" pitchFamily="34" charset="0"/>
                        </a:rPr>
                        <a:t>17-Aug</a:t>
                      </a:r>
                      <a:endParaRPr lang="en-GB" sz="700" b="1" i="0" u="none" strike="noStrike" dirty="0">
                        <a:solidFill>
                          <a:schemeClr val="bg1"/>
                        </a:solidFill>
                        <a:effectLst/>
                        <a:latin typeface="Calibri" panose="020F0502020204030204" pitchFamily="34" charset="0"/>
                      </a:endParaRP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b"/>
                      <a:r>
                        <a:rPr lang="en-GB" sz="700" b="1" i="0" u="none" strike="noStrike" dirty="0" smtClean="0">
                          <a:solidFill>
                            <a:schemeClr val="bg1"/>
                          </a:solidFill>
                          <a:effectLst/>
                          <a:latin typeface="Calibri" panose="020F0502020204030204" pitchFamily="34" charset="0"/>
                        </a:rPr>
                        <a:t>18-Aug</a:t>
                      </a:r>
                      <a:endParaRPr lang="en-GB" sz="700" b="1" i="0" u="none" strike="noStrike" dirty="0">
                        <a:solidFill>
                          <a:schemeClr val="bg1"/>
                        </a:solidFill>
                        <a:effectLst/>
                        <a:latin typeface="Calibri" panose="020F0502020204030204" pitchFamily="34" charset="0"/>
                      </a:endParaRP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b"/>
                      <a:r>
                        <a:rPr lang="en-GB" sz="700" b="1" i="0" u="none" strike="noStrike" dirty="0" smtClean="0">
                          <a:solidFill>
                            <a:schemeClr val="bg1"/>
                          </a:solidFill>
                          <a:effectLst/>
                          <a:latin typeface="Calibri" panose="020F0502020204030204" pitchFamily="34" charset="0"/>
                        </a:rPr>
                        <a:t>19-Aug</a:t>
                      </a:r>
                      <a:endParaRPr lang="en-GB" sz="700" b="1" i="0" u="none" strike="noStrike" dirty="0">
                        <a:solidFill>
                          <a:schemeClr val="bg1"/>
                        </a:solidFill>
                        <a:effectLst/>
                        <a:latin typeface="Calibri" panose="020F0502020204030204" pitchFamily="34" charset="0"/>
                      </a:endParaRP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b"/>
                      <a:r>
                        <a:rPr lang="en-GB" sz="700" b="1" i="0" u="none" strike="noStrike" dirty="0" smtClean="0">
                          <a:solidFill>
                            <a:schemeClr val="bg1"/>
                          </a:solidFill>
                          <a:effectLst/>
                          <a:latin typeface="Calibri" panose="020F0502020204030204" pitchFamily="34" charset="0"/>
                        </a:rPr>
                        <a:t>20-Aug</a:t>
                      </a:r>
                      <a:endParaRPr lang="en-GB" sz="700" b="1" i="0" u="none" strike="noStrike" dirty="0">
                        <a:solidFill>
                          <a:schemeClr val="bg1"/>
                        </a:solidFill>
                        <a:effectLst/>
                        <a:latin typeface="Calibri" panose="020F0502020204030204" pitchFamily="34" charset="0"/>
                      </a:endParaRP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b"/>
                      <a:r>
                        <a:rPr lang="en-GB" sz="700" b="1" i="0" u="none" strike="noStrike" dirty="0" smtClean="0">
                          <a:solidFill>
                            <a:schemeClr val="bg1"/>
                          </a:solidFill>
                          <a:effectLst/>
                          <a:latin typeface="Calibri" panose="020F0502020204030204" pitchFamily="34" charset="0"/>
                        </a:rPr>
                        <a:t>21-Aug</a:t>
                      </a:r>
                      <a:endParaRPr lang="en-GB" sz="700" b="1" i="0" u="none" strike="noStrike" dirty="0">
                        <a:solidFill>
                          <a:schemeClr val="bg1"/>
                        </a:solidFill>
                        <a:effectLst/>
                        <a:latin typeface="Calibri" panose="020F0502020204030204" pitchFamily="34" charset="0"/>
                      </a:endParaRP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b"/>
                      <a:r>
                        <a:rPr lang="en-GB" sz="700" b="1" i="0" u="none" strike="noStrike" dirty="0" smtClean="0">
                          <a:solidFill>
                            <a:schemeClr val="bg1"/>
                          </a:solidFill>
                          <a:effectLst/>
                          <a:latin typeface="Calibri" panose="020F0502020204030204" pitchFamily="34" charset="0"/>
                        </a:rPr>
                        <a:t>22-Aug</a:t>
                      </a:r>
                      <a:endParaRPr lang="en-GB" sz="700" b="1" i="0" u="none" strike="noStrike" dirty="0">
                        <a:solidFill>
                          <a:schemeClr val="bg1"/>
                        </a:solidFill>
                        <a:effectLst/>
                        <a:latin typeface="Calibri" panose="020F0502020204030204" pitchFamily="34" charset="0"/>
                      </a:endParaRP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b"/>
                      <a:r>
                        <a:rPr lang="en-GB" sz="700" b="1" i="0" u="none" strike="noStrike" dirty="0" smtClean="0">
                          <a:solidFill>
                            <a:schemeClr val="bg1"/>
                          </a:solidFill>
                          <a:effectLst/>
                          <a:latin typeface="Calibri" panose="020F0502020204030204" pitchFamily="34" charset="0"/>
                        </a:rPr>
                        <a:t>23-Aug</a:t>
                      </a:r>
                      <a:endParaRPr lang="en-GB" sz="700" b="1" i="0" u="none" strike="noStrike" dirty="0">
                        <a:solidFill>
                          <a:schemeClr val="bg1"/>
                        </a:solidFill>
                        <a:effectLst/>
                        <a:latin typeface="Calibri" panose="020F0502020204030204" pitchFamily="34" charset="0"/>
                      </a:endParaRP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b"/>
                      <a:r>
                        <a:rPr lang="en-GB" sz="700" b="1" i="0" u="none" strike="noStrike" dirty="0" smtClean="0">
                          <a:solidFill>
                            <a:schemeClr val="bg1"/>
                          </a:solidFill>
                          <a:effectLst/>
                          <a:latin typeface="Calibri" panose="020F0502020204030204" pitchFamily="34" charset="0"/>
                        </a:rPr>
                        <a:t>24-Aug</a:t>
                      </a:r>
                      <a:endParaRPr lang="en-GB" sz="700" b="1" i="0" u="none" strike="noStrike" dirty="0">
                        <a:solidFill>
                          <a:schemeClr val="bg1"/>
                        </a:solidFill>
                        <a:effectLst/>
                        <a:latin typeface="Calibri" panose="020F0502020204030204" pitchFamily="34" charset="0"/>
                      </a:endParaRP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b"/>
                      <a:r>
                        <a:rPr lang="en-GB" sz="700" b="1" i="0" u="none" strike="noStrike" dirty="0" smtClean="0">
                          <a:solidFill>
                            <a:schemeClr val="bg1"/>
                          </a:solidFill>
                          <a:effectLst/>
                          <a:latin typeface="Calibri" panose="020F0502020204030204" pitchFamily="34" charset="0"/>
                        </a:rPr>
                        <a:t>25-Aug</a:t>
                      </a:r>
                      <a:endParaRPr lang="en-GB" sz="700" b="1" i="0" u="none" strike="noStrike" dirty="0">
                        <a:solidFill>
                          <a:schemeClr val="bg1"/>
                        </a:solidFill>
                        <a:effectLst/>
                        <a:latin typeface="Calibri" panose="020F0502020204030204" pitchFamily="34" charset="0"/>
                      </a:endParaRP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b"/>
                      <a:r>
                        <a:rPr lang="en-GB" sz="700" b="1" i="0" u="none" strike="noStrike" dirty="0" smtClean="0">
                          <a:solidFill>
                            <a:schemeClr val="bg1"/>
                          </a:solidFill>
                          <a:effectLst/>
                          <a:latin typeface="Calibri" panose="020F0502020204030204" pitchFamily="34" charset="0"/>
                        </a:rPr>
                        <a:t>26-Aug</a:t>
                      </a:r>
                      <a:endParaRPr lang="en-GB" sz="700" b="1" i="0" u="none" strike="noStrike" dirty="0">
                        <a:solidFill>
                          <a:schemeClr val="bg1"/>
                        </a:solidFill>
                        <a:effectLst/>
                        <a:latin typeface="Calibri" panose="020F0502020204030204" pitchFamily="34" charset="0"/>
                      </a:endParaRP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b"/>
                      <a:r>
                        <a:rPr lang="en-GB" sz="700" b="0" i="0" u="none" strike="noStrike" dirty="0" smtClean="0">
                          <a:solidFill>
                            <a:schemeClr val="bg1"/>
                          </a:solidFill>
                          <a:effectLst/>
                          <a:latin typeface="Calibri" panose="020F0502020204030204" pitchFamily="34" charset="0"/>
                        </a:rPr>
                        <a:t>27-Aug</a:t>
                      </a:r>
                      <a:endParaRPr lang="en-GB" sz="700" b="0" i="0" u="none" strike="noStrike" dirty="0">
                        <a:solidFill>
                          <a:schemeClr val="bg1"/>
                        </a:solidFill>
                        <a:effectLst/>
                        <a:latin typeface="Calibri" panose="020F0502020204030204" pitchFamily="34" charset="0"/>
                      </a:endParaRP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b"/>
                      <a:r>
                        <a:rPr lang="en-GB" sz="700" b="0" i="0" u="none" strike="noStrike" dirty="0" smtClean="0">
                          <a:solidFill>
                            <a:schemeClr val="bg1"/>
                          </a:solidFill>
                          <a:effectLst/>
                          <a:latin typeface="Calibri" panose="020F0502020204030204" pitchFamily="34" charset="0"/>
                        </a:rPr>
                        <a:t>28-Aug</a:t>
                      </a:r>
                      <a:endParaRPr lang="en-GB" sz="700" b="0" i="0" u="none" strike="noStrike" dirty="0">
                        <a:solidFill>
                          <a:schemeClr val="bg1"/>
                        </a:solidFill>
                        <a:effectLst/>
                        <a:latin typeface="Calibri" panose="020F0502020204030204" pitchFamily="34" charset="0"/>
                      </a:endParaRP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b"/>
                      <a:r>
                        <a:rPr lang="en-GB" sz="700" b="0" i="0" u="none" strike="noStrike" dirty="0" smtClean="0">
                          <a:solidFill>
                            <a:schemeClr val="bg1"/>
                          </a:solidFill>
                          <a:effectLst/>
                          <a:latin typeface="Calibri" panose="020F0502020204030204" pitchFamily="34" charset="0"/>
                        </a:rPr>
                        <a:t>29-Aug</a:t>
                      </a:r>
                      <a:endParaRPr lang="en-GB" sz="700" b="0" i="0" u="none" strike="noStrike" dirty="0">
                        <a:solidFill>
                          <a:schemeClr val="bg1"/>
                        </a:solidFill>
                        <a:effectLst/>
                        <a:latin typeface="Calibri" panose="020F0502020204030204" pitchFamily="34" charset="0"/>
                      </a:endParaRP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ctr"/>
                      <a:r>
                        <a:rPr lang="en-GB" sz="700" b="0" i="0" u="none" strike="noStrike" dirty="0" smtClean="0">
                          <a:solidFill>
                            <a:schemeClr val="bg1"/>
                          </a:solidFill>
                          <a:effectLst/>
                          <a:latin typeface="Calibri" panose="020F0502020204030204" pitchFamily="34" charset="0"/>
                        </a:rPr>
                        <a:t>30-Aug</a:t>
                      </a:r>
                      <a:endParaRPr lang="en-GB" sz="700" b="0" i="0" u="none" strike="noStrike" dirty="0">
                        <a:solidFill>
                          <a:schemeClr val="bg1"/>
                        </a:solidFill>
                        <a:effectLst/>
                        <a:latin typeface="Calibri" panose="020F0502020204030204" pitchFamily="34" charset="0"/>
                      </a:endParaRPr>
                    </a:p>
                  </a:txBody>
                  <a:tcPr marL="4024" marR="4024" marT="4024" marB="0" anchor="ctr">
                    <a:lnL w="6350" cap="flat" cmpd="sng" algn="ctr">
                      <a:noFill/>
                      <a:prstDash val="solid"/>
                      <a:round/>
                      <a:headEnd type="none" w="med" len="med"/>
                      <a:tailEnd type="none" w="med" len="med"/>
                    </a:lnL>
                    <a:lnR>
                      <a:noFill/>
                    </a:lnR>
                    <a:lnT w="6350" cap="flat" cmpd="sng" algn="ctr">
                      <a:solidFill>
                        <a:schemeClr val="bg1">
                          <a:lumMod val="85000"/>
                        </a:schemeClr>
                      </a:solidFill>
                      <a:prstDash val="solid"/>
                      <a:round/>
                      <a:headEnd type="none" w="med" len="med"/>
                      <a:tailEnd type="none" w="med" len="med"/>
                    </a:lnT>
                    <a:lnB>
                      <a:noFill/>
                    </a:lnB>
                    <a:solidFill>
                      <a:srgbClr val="7030A0"/>
                    </a:solidFill>
                  </a:tcPr>
                </a:tc>
                <a:tc>
                  <a:txBody>
                    <a:bodyPr/>
                    <a:lstStyle/>
                    <a:p>
                      <a:pPr algn="ctr" fontAlgn="ctr"/>
                      <a:r>
                        <a:rPr lang="en-GB" sz="700" b="0" i="0" u="none" strike="noStrike" dirty="0" smtClean="0">
                          <a:solidFill>
                            <a:schemeClr val="bg1"/>
                          </a:solidFill>
                          <a:effectLst/>
                          <a:latin typeface="Calibri" panose="020F0502020204030204" pitchFamily="34" charset="0"/>
                        </a:rPr>
                        <a:t>31-Aug</a:t>
                      </a:r>
                      <a:endParaRPr lang="en-GB" sz="700" b="0" i="0" u="none" strike="noStrike" dirty="0">
                        <a:solidFill>
                          <a:schemeClr val="bg1"/>
                        </a:solidFill>
                        <a:effectLst/>
                        <a:latin typeface="Calibri" panose="020F0502020204030204" pitchFamily="34" charset="0"/>
                      </a:endParaRPr>
                    </a:p>
                  </a:txBody>
                  <a:tcPr marL="4024" marR="4024" marT="4024" marB="0" anchor="ctr">
                    <a:lnL>
                      <a:noFill/>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a:noFill/>
                    </a:lnB>
                    <a:solidFill>
                      <a:srgbClr val="7030A0"/>
                    </a:solidFill>
                  </a:tcPr>
                </a:tc>
              </a:tr>
              <a:tr h="135588">
                <a:tc>
                  <a:txBody>
                    <a:bodyPr/>
                    <a:lstStyle/>
                    <a:p>
                      <a:pPr algn="ctr" rtl="0" fontAlgn="ctr"/>
                      <a:r>
                        <a:rPr lang="en-GB" sz="700" b="1" i="0" u="none" strike="noStrike" dirty="0" smtClean="0">
                          <a:solidFill>
                            <a:srgbClr val="FFFFFF"/>
                          </a:solidFill>
                          <a:effectLst/>
                          <a:latin typeface="Calibri" panose="020F0502020204030204" pitchFamily="34" charset="0"/>
                        </a:rPr>
                        <a:t>2020</a:t>
                      </a:r>
                      <a:endParaRPr lang="en-GB" sz="700" b="1" i="0" u="none" strike="noStrike" dirty="0">
                        <a:solidFill>
                          <a:srgbClr val="FFFFFF"/>
                        </a:solidFill>
                        <a:effectLst/>
                        <a:latin typeface="Calibri" panose="020F0502020204030204" pitchFamily="34" charset="0"/>
                      </a:endParaRPr>
                    </a:p>
                  </a:txBody>
                  <a:tcPr marL="4024" marR="4024" marT="4024" marB="0" anchor="ctr">
                    <a:lnL w="6350" cap="flat" cmpd="sng" algn="ctr">
                      <a:solidFill>
                        <a:srgbClr val="D9D9D9"/>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fontAlgn="b"/>
                      <a:r>
                        <a:rPr lang="en-GB" sz="700" b="0" i="0" u="none" strike="noStrike">
                          <a:solidFill>
                            <a:srgbClr val="000000"/>
                          </a:solidFill>
                          <a:effectLst/>
                          <a:latin typeface="Calibri" panose="020F0502020204030204" pitchFamily="34" charset="0"/>
                        </a:rPr>
                        <a:t>4804</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4342</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b"/>
                      <a:r>
                        <a:rPr lang="en-GB" sz="700" b="0" i="0" u="none" strike="noStrike">
                          <a:solidFill>
                            <a:srgbClr val="000000"/>
                          </a:solidFill>
                          <a:effectLst/>
                          <a:latin typeface="Calibri" panose="020F0502020204030204" pitchFamily="34" charset="0"/>
                        </a:rPr>
                        <a:t>4167</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b"/>
                      <a:r>
                        <a:rPr lang="en-GB" sz="700" b="0" i="0" u="none" strike="noStrike" dirty="0">
                          <a:solidFill>
                            <a:srgbClr val="000000"/>
                          </a:solidFill>
                          <a:effectLst/>
                          <a:latin typeface="Calibri" panose="020F0502020204030204" pitchFamily="34" charset="0"/>
                        </a:rPr>
                        <a:t>3934</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b"/>
                      <a:r>
                        <a:rPr lang="en-GB" sz="700" b="0" i="0" u="none" strike="noStrike">
                          <a:solidFill>
                            <a:srgbClr val="000000"/>
                          </a:solidFill>
                          <a:effectLst/>
                          <a:latin typeface="Calibri" panose="020F0502020204030204" pitchFamily="34" charset="0"/>
                        </a:rPr>
                        <a:t>4019</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b"/>
                      <a:r>
                        <a:rPr lang="en-GB" sz="700" b="0" i="0" u="none" strike="noStrike">
                          <a:solidFill>
                            <a:srgbClr val="000000"/>
                          </a:solidFill>
                          <a:effectLst/>
                          <a:latin typeface="Calibri" panose="020F0502020204030204" pitchFamily="34" charset="0"/>
                        </a:rPr>
                        <a:t>4388</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700" b="0" i="0" u="none" strike="noStrike">
                          <a:solidFill>
                            <a:srgbClr val="000000"/>
                          </a:solidFill>
                          <a:effectLst/>
                          <a:latin typeface="Calibri" panose="020F0502020204030204" pitchFamily="34" charset="0"/>
                        </a:rPr>
                        <a:t>4630</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700" b="0" i="0" u="none" strike="noStrike">
                          <a:solidFill>
                            <a:srgbClr val="000000"/>
                          </a:solidFill>
                          <a:effectLst/>
                          <a:latin typeface="Calibri" panose="020F0502020204030204" pitchFamily="34" charset="0"/>
                        </a:rPr>
                        <a:t>5412</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700" b="0" i="0" u="none" strike="noStrike">
                          <a:solidFill>
                            <a:srgbClr val="000000"/>
                          </a:solidFill>
                          <a:effectLst/>
                          <a:latin typeface="Calibri" panose="020F0502020204030204" pitchFamily="34" charset="0"/>
                        </a:rPr>
                        <a:t>4783</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700" b="0" i="0" u="none" strike="noStrike">
                          <a:solidFill>
                            <a:srgbClr val="000000"/>
                          </a:solidFill>
                          <a:effectLst/>
                          <a:latin typeface="Calibri" panose="020F0502020204030204" pitchFamily="34" charset="0"/>
                        </a:rPr>
                        <a:t>4344</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700" b="0" i="0" u="none" strike="noStrike">
                          <a:solidFill>
                            <a:srgbClr val="000000"/>
                          </a:solidFill>
                          <a:effectLst/>
                          <a:latin typeface="Calibri" panose="020F0502020204030204" pitchFamily="34" charset="0"/>
                        </a:rPr>
                        <a:t>4417</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700" b="0" i="0" u="none" strike="noStrike">
                          <a:solidFill>
                            <a:srgbClr val="000000"/>
                          </a:solidFill>
                          <a:effectLst/>
                          <a:latin typeface="Calibri" panose="020F0502020204030204" pitchFamily="34" charset="0"/>
                        </a:rPr>
                        <a:t>5099</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700" b="0" i="0" u="none" strike="noStrike">
                          <a:solidFill>
                            <a:srgbClr val="000000"/>
                          </a:solidFill>
                          <a:effectLst/>
                          <a:latin typeface="Calibri" panose="020F0502020204030204" pitchFamily="34" charset="0"/>
                        </a:rPr>
                        <a:t>4554</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700" b="0" i="0" u="none" strike="noStrike">
                          <a:solidFill>
                            <a:srgbClr val="000000"/>
                          </a:solidFill>
                          <a:effectLst/>
                          <a:latin typeface="Calibri" panose="020F0502020204030204" pitchFamily="34" charset="0"/>
                        </a:rPr>
                        <a:t>5087</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700" b="0" i="0" u="none" strike="noStrike" dirty="0">
                          <a:solidFill>
                            <a:srgbClr val="000000"/>
                          </a:solidFill>
                          <a:effectLst/>
                          <a:latin typeface="Calibri" panose="020F0502020204030204" pitchFamily="34" charset="0"/>
                        </a:rPr>
                        <a:t>5331</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700" b="0" i="0" u="none" strike="noStrike" dirty="0">
                          <a:solidFill>
                            <a:srgbClr val="000000"/>
                          </a:solidFill>
                          <a:effectLst/>
                          <a:latin typeface="Calibri" panose="020F0502020204030204" pitchFamily="34" charset="0"/>
                        </a:rPr>
                        <a:t>4348</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700" b="0" i="0" u="none" strike="noStrike">
                          <a:solidFill>
                            <a:srgbClr val="000000"/>
                          </a:solidFill>
                          <a:effectLst/>
                          <a:latin typeface="Calibri" panose="020F0502020204030204" pitchFamily="34" charset="0"/>
                        </a:rPr>
                        <a:t>4091</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700" b="0" i="0" u="none" strike="noStrike">
                          <a:solidFill>
                            <a:srgbClr val="000000"/>
                          </a:solidFill>
                          <a:effectLst/>
                          <a:latin typeface="Calibri" panose="020F0502020204030204" pitchFamily="34" charset="0"/>
                        </a:rPr>
                        <a:t>4171</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700" b="0" i="0" u="none" strike="noStrike">
                          <a:solidFill>
                            <a:srgbClr val="000000"/>
                          </a:solidFill>
                          <a:effectLst/>
                          <a:latin typeface="Calibri" panose="020F0502020204030204" pitchFamily="34" charset="0"/>
                        </a:rPr>
                        <a:t>4258</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dirty="0">
                          <a:solidFill>
                            <a:srgbClr val="000000"/>
                          </a:solidFill>
                          <a:effectLst/>
                          <a:latin typeface="Calibri" panose="020F0502020204030204" pitchFamily="34" charset="0"/>
                        </a:rPr>
                        <a:t>4382</a:t>
                      </a:r>
                    </a:p>
                  </a:txBody>
                  <a:tcPr marL="7620" marR="7620" marT="762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Calibri" panose="020F0502020204030204" pitchFamily="34" charset="0"/>
                        </a:rPr>
                        <a:t>4848</a:t>
                      </a:r>
                    </a:p>
                  </a:txBody>
                  <a:tcPr marL="7620" marR="7620" marT="762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Calibri" panose="020F0502020204030204" pitchFamily="34" charset="0"/>
                        </a:rPr>
                        <a:t>5127</a:t>
                      </a:r>
                    </a:p>
                  </a:txBody>
                  <a:tcPr marL="7620" marR="7620" marT="762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Calibri" panose="020F0502020204030204" pitchFamily="34" charset="0"/>
                        </a:rPr>
                        <a:t>4264</a:t>
                      </a:r>
                    </a:p>
                  </a:txBody>
                  <a:tcPr marL="7620" marR="7620" marT="762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Calibri" panose="020F0502020204030204" pitchFamily="34" charset="0"/>
                        </a:rPr>
                        <a:t>4244</a:t>
                      </a:r>
                    </a:p>
                  </a:txBody>
                  <a:tcPr marL="7620" marR="7620" marT="762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Calibri" panose="020F0502020204030204" pitchFamily="34" charset="0"/>
                        </a:rPr>
                        <a:t>3888</a:t>
                      </a:r>
                    </a:p>
                  </a:txBody>
                  <a:tcPr marL="7620" marR="7620" marT="762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Calibri" panose="020F0502020204030204" pitchFamily="34" charset="0"/>
                        </a:rPr>
                        <a:t>3858</a:t>
                      </a:r>
                    </a:p>
                  </a:txBody>
                  <a:tcPr marL="7620" marR="7620" marT="762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Calibri" panose="020F0502020204030204" pitchFamily="34" charset="0"/>
                        </a:rPr>
                        <a:t>3958</a:t>
                      </a:r>
                    </a:p>
                  </a:txBody>
                  <a:tcPr marL="7620" marR="7620" marT="7620" marB="0" anchor="b">
                    <a:lnL w="6350" cap="flat" cmpd="sng" algn="ctr">
                      <a:solidFill>
                        <a:schemeClr val="bg1">
                          <a:lumMod val="85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Calibri" panose="020F0502020204030204" pitchFamily="34" charset="0"/>
                        </a:rPr>
                        <a:t>4347</a:t>
                      </a:r>
                    </a:p>
                  </a:txBody>
                  <a:tcPr marL="7620" marR="7620" marT="7620" marB="0" anchor="b">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Calibri" panose="020F0502020204030204" pitchFamily="34" charset="0"/>
                        </a:rPr>
                        <a:t>4677</a:t>
                      </a:r>
                    </a:p>
                  </a:txBody>
                  <a:tcPr marL="7620" marR="7620" marT="7620" marB="0" anchor="b">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Calibri" panose="020F0502020204030204" pitchFamily="34" charset="0"/>
                        </a:rPr>
                        <a:t>4246</a:t>
                      </a:r>
                    </a:p>
                  </a:txBody>
                  <a:tcPr marL="7620" marR="7620" marT="7620" marB="0" anchor="b">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a:noFill/>
                    </a:lnT>
                    <a:lnB w="6350" cap="flat" cmpd="sng" algn="ctr">
                      <a:solidFill>
                        <a:schemeClr val="bg2">
                          <a:lumMod val="90000"/>
                        </a:schemeClr>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4059</a:t>
                      </a:r>
                    </a:p>
                  </a:txBody>
                  <a:tcPr marL="7620" marR="7620" marT="7620" marB="0" anchor="b">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a:noFill/>
                    </a:lnT>
                    <a:lnB w="6350" cap="flat" cmpd="sng" algn="ctr">
                      <a:solidFill>
                        <a:schemeClr val="bg2">
                          <a:lumMod val="90000"/>
                        </a:schemeClr>
                      </a:solidFill>
                      <a:prstDash val="solid"/>
                      <a:round/>
                      <a:headEnd type="none" w="med" len="med"/>
                      <a:tailEnd type="none" w="med" len="med"/>
                    </a:lnB>
                  </a:tcPr>
                </a:tc>
              </a:tr>
              <a:tr h="135588">
                <a:tc>
                  <a:txBody>
                    <a:bodyPr/>
                    <a:lstStyle/>
                    <a:p>
                      <a:pPr algn="ctr" rtl="0" fontAlgn="ctr"/>
                      <a:r>
                        <a:rPr lang="en-GB" sz="700" b="1" i="0" u="none" strike="noStrike" dirty="0" smtClean="0">
                          <a:solidFill>
                            <a:srgbClr val="FFFFFF"/>
                          </a:solidFill>
                          <a:effectLst/>
                          <a:latin typeface="Calibri" panose="020F0502020204030204" pitchFamily="34" charset="0"/>
                        </a:rPr>
                        <a:t>2019</a:t>
                      </a:r>
                      <a:endParaRPr lang="en-GB" sz="700" b="1" i="0" u="none" strike="noStrike" dirty="0">
                        <a:solidFill>
                          <a:srgbClr val="FFFFFF"/>
                        </a:solidFill>
                        <a:effectLst/>
                        <a:latin typeface="Calibri" panose="020F0502020204030204" pitchFamily="34" charset="0"/>
                      </a:endParaRPr>
                    </a:p>
                  </a:txBody>
                  <a:tcPr marL="4024" marR="4024" marT="4024" marB="0" anchor="ctr">
                    <a:lnL w="6350" cap="flat" cmpd="sng" algn="ctr">
                      <a:solidFill>
                        <a:srgbClr val="D9D9D9"/>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fontAlgn="b"/>
                      <a:r>
                        <a:rPr lang="en-GB" sz="700" b="0" i="0" u="none" strike="noStrike">
                          <a:solidFill>
                            <a:srgbClr val="000000"/>
                          </a:solidFill>
                          <a:effectLst/>
                          <a:latin typeface="Calibri" panose="020F0502020204030204" pitchFamily="34" charset="0"/>
                        </a:rPr>
                        <a:t>4917</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700" b="0" i="0" u="none" strike="noStrike">
                          <a:solidFill>
                            <a:srgbClr val="000000"/>
                          </a:solidFill>
                          <a:effectLst/>
                          <a:latin typeface="Calibri" panose="020F0502020204030204" pitchFamily="34" charset="0"/>
                        </a:rPr>
                        <a:t>5761</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b"/>
                      <a:r>
                        <a:rPr lang="en-GB" sz="700" b="0" i="0" u="none" strike="noStrike">
                          <a:solidFill>
                            <a:srgbClr val="000000"/>
                          </a:solidFill>
                          <a:effectLst/>
                          <a:latin typeface="Calibri" panose="020F0502020204030204" pitchFamily="34" charset="0"/>
                        </a:rPr>
                        <a:t>5847</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3175" cap="flat" cmpd="sng" algn="ctr">
                      <a:solidFill>
                        <a:schemeClr val="bg2"/>
                      </a:solidFill>
                      <a:prstDash val="solid"/>
                      <a:round/>
                      <a:headEnd type="none" w="med" len="med"/>
                      <a:tailEnd type="none" w="med" len="med"/>
                    </a:lnB>
                    <a:solidFill>
                      <a:schemeClr val="bg1"/>
                    </a:solidFill>
                  </a:tcPr>
                </a:tc>
                <a:tc>
                  <a:txBody>
                    <a:bodyPr/>
                    <a:lstStyle/>
                    <a:p>
                      <a:pPr algn="ctr" fontAlgn="b"/>
                      <a:r>
                        <a:rPr lang="en-GB" sz="700" b="0" i="0" u="none" strike="noStrike">
                          <a:solidFill>
                            <a:srgbClr val="000000"/>
                          </a:solidFill>
                          <a:effectLst/>
                          <a:latin typeface="Calibri" panose="020F0502020204030204" pitchFamily="34" charset="0"/>
                        </a:rPr>
                        <a:t>5195</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3175" cap="flat" cmpd="sng" algn="ctr">
                      <a:solidFill>
                        <a:schemeClr val="bg2"/>
                      </a:solidFill>
                      <a:prstDash val="solid"/>
                      <a:round/>
                      <a:headEnd type="none" w="med" len="med"/>
                      <a:tailEnd type="none" w="med" len="med"/>
                    </a:lnB>
                    <a:solidFill>
                      <a:schemeClr val="bg1"/>
                    </a:solidFill>
                  </a:tcPr>
                </a:tc>
                <a:tc>
                  <a:txBody>
                    <a:bodyPr/>
                    <a:lstStyle/>
                    <a:p>
                      <a:pPr algn="ctr" fontAlgn="b"/>
                      <a:r>
                        <a:rPr lang="en-GB" sz="700" b="0" i="0" u="none" strike="noStrike" dirty="0">
                          <a:solidFill>
                            <a:srgbClr val="000000"/>
                          </a:solidFill>
                          <a:effectLst/>
                          <a:latin typeface="Calibri" panose="020F0502020204030204" pitchFamily="34" charset="0"/>
                        </a:rPr>
                        <a:t>4855</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3175" cap="flat" cmpd="sng" algn="ctr">
                      <a:solidFill>
                        <a:schemeClr val="bg2"/>
                      </a:solidFill>
                      <a:prstDash val="solid"/>
                      <a:round/>
                      <a:headEnd type="none" w="med" len="med"/>
                      <a:tailEnd type="none" w="med" len="med"/>
                    </a:lnB>
                    <a:solidFill>
                      <a:schemeClr val="bg1"/>
                    </a:solidFill>
                  </a:tcPr>
                </a:tc>
                <a:tc>
                  <a:txBody>
                    <a:bodyPr/>
                    <a:lstStyle/>
                    <a:p>
                      <a:pPr algn="ctr" fontAlgn="b"/>
                      <a:r>
                        <a:rPr lang="en-GB" sz="700" b="0" i="0" u="none" strike="noStrike" dirty="0">
                          <a:solidFill>
                            <a:srgbClr val="000000"/>
                          </a:solidFill>
                          <a:effectLst/>
                          <a:latin typeface="Calibri" panose="020F0502020204030204" pitchFamily="34" charset="0"/>
                        </a:rPr>
                        <a:t>4674</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700" b="0" i="0" u="none" strike="noStrike">
                          <a:solidFill>
                            <a:srgbClr val="000000"/>
                          </a:solidFill>
                          <a:effectLst/>
                          <a:latin typeface="Calibri" panose="020F0502020204030204" pitchFamily="34" charset="0"/>
                        </a:rPr>
                        <a:t>4946</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700" b="0" i="0" u="none" strike="noStrike" dirty="0">
                          <a:solidFill>
                            <a:srgbClr val="000000"/>
                          </a:solidFill>
                          <a:effectLst/>
                          <a:latin typeface="Calibri" panose="020F0502020204030204" pitchFamily="34" charset="0"/>
                        </a:rPr>
                        <a:t>5020</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GB" sz="700" b="0" i="0" u="none" strike="noStrike">
                          <a:solidFill>
                            <a:srgbClr val="000000"/>
                          </a:solidFill>
                          <a:effectLst/>
                          <a:latin typeface="Calibri" panose="020F0502020204030204" pitchFamily="34" charset="0"/>
                        </a:rPr>
                        <a:t>5314</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3175"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700" b="0" i="0" u="none" strike="noStrike">
                          <a:solidFill>
                            <a:srgbClr val="000000"/>
                          </a:solidFill>
                          <a:effectLst/>
                          <a:latin typeface="Calibri" panose="020F0502020204030204" pitchFamily="34" charset="0"/>
                        </a:rPr>
                        <a:t>5673</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700" b="0" i="0" u="none" strike="noStrike" dirty="0">
                          <a:solidFill>
                            <a:srgbClr val="000000"/>
                          </a:solidFill>
                          <a:effectLst/>
                          <a:latin typeface="Calibri" panose="020F0502020204030204" pitchFamily="34" charset="0"/>
                        </a:rPr>
                        <a:t>4774</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700" b="0" i="0" u="none" strike="noStrike" dirty="0">
                          <a:solidFill>
                            <a:srgbClr val="000000"/>
                          </a:solidFill>
                          <a:effectLst/>
                          <a:latin typeface="Calibri" panose="020F0502020204030204" pitchFamily="34" charset="0"/>
                        </a:rPr>
                        <a:t>4872</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700" b="0" i="0" u="none" strike="noStrike">
                          <a:solidFill>
                            <a:srgbClr val="000000"/>
                          </a:solidFill>
                          <a:effectLst/>
                          <a:latin typeface="Calibri" panose="020F0502020204030204" pitchFamily="34" charset="0"/>
                        </a:rPr>
                        <a:t>4490</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700" b="0" i="0" u="none" strike="noStrike">
                          <a:solidFill>
                            <a:srgbClr val="000000"/>
                          </a:solidFill>
                          <a:effectLst/>
                          <a:latin typeface="Calibri" panose="020F0502020204030204" pitchFamily="34" charset="0"/>
                        </a:rPr>
                        <a:t>4505</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700" b="0" i="0" u="none" strike="noStrike">
                          <a:solidFill>
                            <a:srgbClr val="000000"/>
                          </a:solidFill>
                          <a:effectLst/>
                          <a:latin typeface="Calibri" panose="020F0502020204030204" pitchFamily="34" charset="0"/>
                        </a:rPr>
                        <a:t>4812</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700" b="0" i="0" u="none" strike="noStrike" dirty="0">
                          <a:solidFill>
                            <a:srgbClr val="000000"/>
                          </a:solidFill>
                          <a:effectLst/>
                          <a:latin typeface="Calibri" panose="020F0502020204030204" pitchFamily="34" charset="0"/>
                        </a:rPr>
                        <a:t>5165</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700" b="0" i="0" u="none" strike="noStrike" dirty="0">
                          <a:solidFill>
                            <a:srgbClr val="000000"/>
                          </a:solidFill>
                          <a:effectLst/>
                          <a:latin typeface="Calibri" panose="020F0502020204030204" pitchFamily="34" charset="0"/>
                        </a:rPr>
                        <a:t>5245</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700" b="0" i="0" u="none" strike="noStrike">
                          <a:solidFill>
                            <a:srgbClr val="000000"/>
                          </a:solidFill>
                          <a:effectLst/>
                          <a:latin typeface="Calibri" panose="020F0502020204030204" pitchFamily="34" charset="0"/>
                        </a:rPr>
                        <a:t>4660</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700" b="0" i="0" u="none" strike="noStrike" dirty="0">
                          <a:solidFill>
                            <a:srgbClr val="000000"/>
                          </a:solidFill>
                          <a:effectLst/>
                          <a:latin typeface="Calibri" panose="020F0502020204030204" pitchFamily="34" charset="0"/>
                        </a:rPr>
                        <a:t>4748</a:t>
                      </a: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Calibri" panose="020F0502020204030204" pitchFamily="34" charset="0"/>
                        </a:rPr>
                        <a:t>4590</a:t>
                      </a:r>
                    </a:p>
                  </a:txBody>
                  <a:tcPr marL="7620" marR="7620" marT="762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Calibri" panose="020F0502020204030204" pitchFamily="34" charset="0"/>
                        </a:rPr>
                        <a:t>4428</a:t>
                      </a:r>
                    </a:p>
                  </a:txBody>
                  <a:tcPr marL="7620" marR="7620" marT="762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dirty="0">
                          <a:solidFill>
                            <a:srgbClr val="000000"/>
                          </a:solidFill>
                          <a:effectLst/>
                          <a:latin typeface="Calibri" panose="020F0502020204030204" pitchFamily="34" charset="0"/>
                        </a:rPr>
                        <a:t>4507</a:t>
                      </a:r>
                    </a:p>
                  </a:txBody>
                  <a:tcPr marL="7620" marR="7620" marT="762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dirty="0">
                          <a:solidFill>
                            <a:srgbClr val="000000"/>
                          </a:solidFill>
                          <a:effectLst/>
                          <a:latin typeface="Calibri" panose="020F0502020204030204" pitchFamily="34" charset="0"/>
                        </a:rPr>
                        <a:t>5350</a:t>
                      </a:r>
                    </a:p>
                  </a:txBody>
                  <a:tcPr marL="7620" marR="7620" marT="762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Calibri" panose="020F0502020204030204" pitchFamily="34" charset="0"/>
                        </a:rPr>
                        <a:t>5821</a:t>
                      </a:r>
                    </a:p>
                  </a:txBody>
                  <a:tcPr marL="7620" marR="7620" marT="762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Calibri" panose="020F0502020204030204" pitchFamily="34" charset="0"/>
                        </a:rPr>
                        <a:t>5265</a:t>
                      </a:r>
                    </a:p>
                  </a:txBody>
                  <a:tcPr marL="7620" marR="7620" marT="762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dirty="0">
                          <a:solidFill>
                            <a:srgbClr val="000000"/>
                          </a:solidFill>
                          <a:effectLst/>
                          <a:latin typeface="Calibri" panose="020F0502020204030204" pitchFamily="34" charset="0"/>
                        </a:rPr>
                        <a:t>4712</a:t>
                      </a:r>
                    </a:p>
                  </a:txBody>
                  <a:tcPr marL="7620" marR="7620" marT="762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Calibri" panose="020F0502020204030204" pitchFamily="34" charset="0"/>
                        </a:rPr>
                        <a:t>4542</a:t>
                      </a:r>
                    </a:p>
                  </a:txBody>
                  <a:tcPr marL="7620" marR="7620" marT="7620" marB="0" anchor="b">
                    <a:lnL w="6350" cap="flat" cmpd="sng" algn="ctr">
                      <a:solidFill>
                        <a:schemeClr val="bg1">
                          <a:lumMod val="85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Calibri" panose="020F0502020204030204" pitchFamily="34" charset="0"/>
                        </a:rPr>
                        <a:t>4692</a:t>
                      </a:r>
                    </a:p>
                  </a:txBody>
                  <a:tcPr marL="7620" marR="7620" marT="7620" marB="0" anchor="b">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Calibri" panose="020F0502020204030204" pitchFamily="34" charset="0"/>
                        </a:rPr>
                        <a:t>4541</a:t>
                      </a:r>
                    </a:p>
                  </a:txBody>
                  <a:tcPr marL="7620" marR="7620" marT="7620" marB="0" anchor="b">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800" b="0" i="0" u="none" strike="noStrike">
                          <a:solidFill>
                            <a:srgbClr val="000000"/>
                          </a:solidFill>
                          <a:effectLst/>
                          <a:latin typeface="Calibri" panose="020F0502020204030204" pitchFamily="34" charset="0"/>
                        </a:rPr>
                        <a:t>4998</a:t>
                      </a:r>
                    </a:p>
                  </a:txBody>
                  <a:tcPr marL="7620" marR="7620" marT="7620" marB="0" anchor="b">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800" b="0" i="0" u="none" strike="noStrike" dirty="0">
                          <a:solidFill>
                            <a:srgbClr val="000000"/>
                          </a:solidFill>
                          <a:effectLst/>
                          <a:latin typeface="Calibri" panose="020F0502020204030204" pitchFamily="34" charset="0"/>
                        </a:rPr>
                        <a:t>5281</a:t>
                      </a:r>
                    </a:p>
                  </a:txBody>
                  <a:tcPr marL="7620" marR="7620" marT="7620" marB="0" anchor="b">
                    <a:lnL w="6350" cap="flat" cmpd="sng" algn="ctr">
                      <a:solidFill>
                        <a:schemeClr val="bg2">
                          <a:lumMod val="90000"/>
                        </a:schemeClr>
                      </a:solidFill>
                      <a:prstDash val="solid"/>
                      <a:round/>
                      <a:headEnd type="none" w="med" len="med"/>
                      <a:tailEnd type="none" w="med" len="med"/>
                    </a:lnL>
                    <a:lnR w="6350" cap="flat" cmpd="sng" algn="ctr">
                      <a:solidFill>
                        <a:schemeClr val="bg2">
                          <a:lumMod val="90000"/>
                        </a:schemeClr>
                      </a:solidFill>
                      <a:prstDash val="solid"/>
                      <a:round/>
                      <a:headEnd type="none" w="med" len="med"/>
                      <a:tailEnd type="none" w="med" len="med"/>
                    </a:lnR>
                    <a:lnT w="6350" cap="flat" cmpd="sng" algn="ctr">
                      <a:solidFill>
                        <a:schemeClr val="bg2">
                          <a:lumMod val="90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r>
              <a:tr h="135588">
                <a:tc>
                  <a:txBody>
                    <a:bodyPr/>
                    <a:lstStyle/>
                    <a:p>
                      <a:pPr algn="ctr" rtl="0" fontAlgn="ctr"/>
                      <a:r>
                        <a:rPr lang="en-GB" sz="700" b="1" i="0" u="none" strike="noStrike" dirty="0" smtClean="0">
                          <a:solidFill>
                            <a:srgbClr val="FFFFFF"/>
                          </a:solidFill>
                          <a:effectLst/>
                          <a:latin typeface="Calibri" panose="020F0502020204030204" pitchFamily="34" charset="0"/>
                        </a:rPr>
                        <a:t>Sept</a:t>
                      </a:r>
                      <a:endParaRPr lang="en-GB" sz="700" b="1" i="0" u="none" strike="noStrike" dirty="0">
                        <a:solidFill>
                          <a:srgbClr val="FFFFFF"/>
                        </a:solidFill>
                        <a:effectLst/>
                        <a:latin typeface="Calibri" panose="020F0502020204030204" pitchFamily="34" charset="0"/>
                      </a:endParaRPr>
                    </a:p>
                  </a:txBody>
                  <a:tcPr marL="4024" marR="4024" marT="4024" marB="0" anchor="ctr">
                    <a:lnL w="6350" cap="flat" cmpd="sng" algn="ctr">
                      <a:solidFill>
                        <a:srgbClr val="D9D9D9"/>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fontAlgn="b"/>
                      <a:r>
                        <a:rPr lang="en-GB" sz="700" b="0" i="0" u="none" strike="noStrike" dirty="0" smtClean="0">
                          <a:solidFill>
                            <a:schemeClr val="bg1"/>
                          </a:solidFill>
                          <a:effectLst/>
                          <a:latin typeface="Calibri" panose="020F0502020204030204" pitchFamily="34" charset="0"/>
                        </a:rPr>
                        <a:t>01-Sep</a:t>
                      </a:r>
                      <a:endParaRPr lang="en-GB" sz="700" b="0" i="0" u="none" strike="noStrike" dirty="0">
                        <a:solidFill>
                          <a:schemeClr val="bg1"/>
                        </a:solidFill>
                        <a:effectLst/>
                        <a:latin typeface="Calibri" panose="020F0502020204030204" pitchFamily="34" charset="0"/>
                      </a:endParaRPr>
                    </a:p>
                  </a:txBody>
                  <a:tcPr marL="6350" marR="6350" marT="635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7030A0"/>
                    </a:solidFill>
                  </a:tcPr>
                </a:tc>
                <a:tc>
                  <a:txBody>
                    <a:bodyPr/>
                    <a:lstStyle/>
                    <a:p>
                      <a:pPr algn="ctr" fontAlgn="b"/>
                      <a:r>
                        <a:rPr lang="en-GB" sz="700" b="0" i="0" u="none" strike="noStrike" dirty="0" smtClean="0">
                          <a:solidFill>
                            <a:schemeClr val="bg1"/>
                          </a:solidFill>
                          <a:effectLst/>
                          <a:latin typeface="Calibri" panose="020F0502020204030204" pitchFamily="34" charset="0"/>
                        </a:rPr>
                        <a:t>02-Sep</a:t>
                      </a:r>
                      <a:endParaRPr lang="en-GB" sz="700" b="0" i="0" u="none" strike="noStrike" dirty="0">
                        <a:solidFill>
                          <a:schemeClr val="bg1"/>
                        </a:solidFill>
                        <a:effectLst/>
                        <a:latin typeface="Calibri" panose="020F0502020204030204" pitchFamily="34" charset="0"/>
                      </a:endParaRPr>
                    </a:p>
                  </a:txBody>
                  <a:tcPr marL="6350" marR="6350" marT="6350" marB="0" anchor="ctr">
                    <a:lnL w="6350" cap="flat" cmpd="sng" algn="ctr">
                      <a:solidFill>
                        <a:schemeClr val="bg1">
                          <a:lumMod val="85000"/>
                        </a:schemeClr>
                      </a:solidFill>
                      <a:prstDash val="solid"/>
                      <a:round/>
                      <a:headEnd type="none" w="med" len="med"/>
                      <a:tailEnd type="none" w="med" len="med"/>
                    </a:lnL>
                    <a:lnR w="3175" cap="flat" cmpd="sng" algn="ctr">
                      <a:solidFill>
                        <a:schemeClr val="bg2"/>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rgbClr val="7030A0"/>
                    </a:solidFill>
                  </a:tcPr>
                </a:tc>
                <a:tc>
                  <a:txBody>
                    <a:bodyPr/>
                    <a:lstStyle/>
                    <a:p>
                      <a:pPr algn="ctr" fontAlgn="b"/>
                      <a:r>
                        <a:rPr lang="en-GB" sz="700" b="0" i="0" u="none" strike="noStrike" dirty="0" smtClean="0">
                          <a:solidFill>
                            <a:schemeClr val="bg1"/>
                          </a:solidFill>
                          <a:effectLst/>
                          <a:latin typeface="Calibri" panose="020F0502020204030204" pitchFamily="34" charset="0"/>
                        </a:rPr>
                        <a:t>03-Sep</a:t>
                      </a:r>
                      <a:endParaRPr lang="en-GB" sz="700" b="0" i="0" u="none" strike="noStrike" dirty="0">
                        <a:solidFill>
                          <a:schemeClr val="bg1"/>
                        </a:solidFill>
                        <a:effectLst/>
                        <a:latin typeface="Calibri" panose="020F0502020204030204" pitchFamily="34" charset="0"/>
                      </a:endParaRPr>
                    </a:p>
                  </a:txBody>
                  <a:tcPr marL="6350" marR="6350" marT="6350" marB="0" anchor="ctr">
                    <a:lnL w="3175" cap="flat" cmpd="sng" algn="ctr">
                      <a:solidFill>
                        <a:schemeClr val="bg2"/>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2"/>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b"/>
                      <a:r>
                        <a:rPr lang="en-GB" sz="700" b="0" i="0" u="none" strike="noStrike" dirty="0" smtClean="0">
                          <a:solidFill>
                            <a:schemeClr val="bg1"/>
                          </a:solidFill>
                          <a:effectLst/>
                          <a:latin typeface="Calibri" panose="020F0502020204030204" pitchFamily="34" charset="0"/>
                        </a:rPr>
                        <a:t>04--Sep</a:t>
                      </a:r>
                      <a:endParaRPr lang="en-GB" sz="700" b="0" i="0" u="none" strike="noStrike" dirty="0">
                        <a:solidFill>
                          <a:schemeClr val="bg1"/>
                        </a:solidFill>
                        <a:effectLst/>
                        <a:latin typeface="Calibri" panose="020F0502020204030204" pitchFamily="34" charset="0"/>
                      </a:endParaRPr>
                    </a:p>
                  </a:txBody>
                  <a:tcPr marL="6350" marR="6350" marT="635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2"/>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b"/>
                      <a:r>
                        <a:rPr lang="en-GB" sz="700" b="0" i="0" u="none" strike="noStrike" dirty="0" smtClean="0">
                          <a:solidFill>
                            <a:schemeClr val="bg1"/>
                          </a:solidFill>
                          <a:effectLst/>
                          <a:latin typeface="Calibri" panose="020F0502020204030204" pitchFamily="34" charset="0"/>
                        </a:rPr>
                        <a:t>05-Sep</a:t>
                      </a:r>
                      <a:endParaRPr lang="en-GB" sz="700" b="0" i="0" u="none" strike="noStrike" dirty="0">
                        <a:solidFill>
                          <a:schemeClr val="bg1"/>
                        </a:solidFill>
                        <a:effectLst/>
                        <a:latin typeface="Calibri" panose="020F0502020204030204" pitchFamily="34" charset="0"/>
                      </a:endParaRPr>
                    </a:p>
                  </a:txBody>
                  <a:tcPr marL="6350" marR="6350" marT="635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2"/>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b"/>
                      <a:r>
                        <a:rPr lang="en-GB" sz="700" b="0" i="0" u="none" strike="noStrike" dirty="0" smtClean="0">
                          <a:solidFill>
                            <a:schemeClr val="bg1"/>
                          </a:solidFill>
                          <a:effectLst/>
                          <a:latin typeface="Calibri" panose="020F0502020204030204" pitchFamily="34" charset="0"/>
                        </a:rPr>
                        <a:t>06-Sep</a:t>
                      </a:r>
                      <a:endParaRPr lang="en-GB" sz="700" b="0" i="0" u="none" strike="noStrike" dirty="0">
                        <a:solidFill>
                          <a:schemeClr val="bg1"/>
                        </a:solidFill>
                        <a:effectLst/>
                        <a:latin typeface="Calibri" panose="020F0502020204030204" pitchFamily="34" charset="0"/>
                      </a:endParaRPr>
                    </a:p>
                  </a:txBody>
                  <a:tcPr marL="6350" marR="6350" marT="635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2"/>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b"/>
                      <a:r>
                        <a:rPr lang="en-GB" sz="700" b="0" i="0" u="none" strike="noStrike" dirty="0" smtClean="0">
                          <a:solidFill>
                            <a:schemeClr val="bg1"/>
                          </a:solidFill>
                          <a:effectLst/>
                          <a:latin typeface="Calibri" panose="020F0502020204030204" pitchFamily="34" charset="0"/>
                        </a:rPr>
                        <a:t>07-Sep</a:t>
                      </a:r>
                      <a:endParaRPr lang="en-GB" sz="700" b="0" i="0" u="none" strike="noStrike" dirty="0">
                        <a:solidFill>
                          <a:schemeClr val="bg1"/>
                        </a:solidFill>
                        <a:effectLst/>
                        <a:latin typeface="Calibri" panose="020F0502020204030204" pitchFamily="34" charset="0"/>
                      </a:endParaRPr>
                    </a:p>
                  </a:txBody>
                  <a:tcPr marL="6350" marR="6350" marT="635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2"/>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b"/>
                      <a:r>
                        <a:rPr lang="en-GB" sz="700" b="0" i="0" u="none" strike="noStrike" dirty="0" smtClean="0">
                          <a:solidFill>
                            <a:schemeClr val="bg1"/>
                          </a:solidFill>
                          <a:effectLst/>
                          <a:latin typeface="Calibri" panose="020F0502020204030204" pitchFamily="34" charset="0"/>
                        </a:rPr>
                        <a:t>08-Sep</a:t>
                      </a:r>
                      <a:endParaRPr lang="en-GB" sz="700" b="0" i="0" u="none" strike="noStrike" dirty="0">
                        <a:solidFill>
                          <a:schemeClr val="bg1"/>
                        </a:solidFill>
                        <a:effectLst/>
                        <a:latin typeface="Calibri" panose="020F0502020204030204" pitchFamily="34" charset="0"/>
                      </a:endParaRPr>
                    </a:p>
                  </a:txBody>
                  <a:tcPr marL="6350" marR="6350" marT="635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2"/>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b"/>
                      <a:r>
                        <a:rPr lang="en-GB" sz="700" b="0" i="0" u="none" strike="noStrike" dirty="0" smtClean="0">
                          <a:solidFill>
                            <a:schemeClr val="bg1"/>
                          </a:solidFill>
                          <a:effectLst/>
                          <a:latin typeface="Calibri" panose="020F0502020204030204" pitchFamily="34" charset="0"/>
                        </a:rPr>
                        <a:t>09-Sep</a:t>
                      </a:r>
                      <a:endParaRPr lang="en-GB" sz="700" b="0" i="0" u="none" strike="noStrike" dirty="0">
                        <a:solidFill>
                          <a:schemeClr val="bg1"/>
                        </a:solidFill>
                        <a:effectLst/>
                        <a:latin typeface="Calibri" panose="020F0502020204030204" pitchFamily="34" charset="0"/>
                      </a:endParaRPr>
                    </a:p>
                  </a:txBody>
                  <a:tcPr marL="6350" marR="6350" marT="6350" marB="0" anchor="ctr">
                    <a:lnL w="3175" cap="flat" cmpd="sng" algn="ctr">
                      <a:no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3175" cap="flat" cmpd="sng" algn="ctr">
                      <a:solidFill>
                        <a:schemeClr val="bg2"/>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b"/>
                      <a:r>
                        <a:rPr lang="en-GB" sz="700" b="1" i="0" u="none" strike="noStrike" dirty="0" smtClean="0">
                          <a:solidFill>
                            <a:schemeClr val="bg1"/>
                          </a:solidFill>
                          <a:effectLst/>
                          <a:latin typeface="Calibri" panose="020F0502020204030204" pitchFamily="34" charset="0"/>
                        </a:rPr>
                        <a:t>10-Sep</a:t>
                      </a:r>
                      <a:endParaRPr lang="en-GB" sz="700" b="1" i="0" u="none" strike="noStrike" dirty="0">
                        <a:solidFill>
                          <a:schemeClr val="bg1"/>
                        </a:solidFill>
                        <a:effectLst/>
                        <a:latin typeface="Calibri" panose="020F0502020204030204" pitchFamily="34" charset="0"/>
                      </a:endParaRPr>
                    </a:p>
                  </a:txBody>
                  <a:tcPr marL="3916" marR="3916" marT="3916"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b"/>
                      <a:r>
                        <a:rPr lang="en-GB" sz="700" b="1" i="0" u="none" strike="noStrike" dirty="0" smtClean="0">
                          <a:solidFill>
                            <a:schemeClr val="bg1"/>
                          </a:solidFill>
                          <a:effectLst/>
                          <a:latin typeface="Calibri" panose="020F0502020204030204" pitchFamily="34" charset="0"/>
                        </a:rPr>
                        <a:t>11-Sep</a:t>
                      </a:r>
                      <a:endParaRPr lang="en-GB" sz="700" b="1" i="0" u="none" strike="noStrike" dirty="0">
                        <a:solidFill>
                          <a:schemeClr val="bg1"/>
                        </a:solidFill>
                        <a:effectLst/>
                        <a:latin typeface="Calibri" panose="020F0502020204030204" pitchFamily="34" charset="0"/>
                      </a:endParaRPr>
                    </a:p>
                  </a:txBody>
                  <a:tcPr marL="3916" marR="3916" marT="3916"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b"/>
                      <a:r>
                        <a:rPr lang="en-GB" sz="700" b="1" i="0" u="none" strike="noStrike" dirty="0" smtClean="0">
                          <a:solidFill>
                            <a:schemeClr val="bg1"/>
                          </a:solidFill>
                          <a:effectLst/>
                          <a:latin typeface="Calibri" panose="020F0502020204030204" pitchFamily="34" charset="0"/>
                        </a:rPr>
                        <a:t>12-Sep</a:t>
                      </a:r>
                      <a:endParaRPr lang="en-GB" sz="700" b="1" i="0" u="none" strike="noStrike" dirty="0">
                        <a:solidFill>
                          <a:schemeClr val="bg1"/>
                        </a:solidFill>
                        <a:effectLst/>
                        <a:latin typeface="Calibri" panose="020F0502020204030204" pitchFamily="34" charset="0"/>
                      </a:endParaRPr>
                    </a:p>
                  </a:txBody>
                  <a:tcPr marL="3916" marR="3916" marT="3916"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b"/>
                      <a:r>
                        <a:rPr lang="en-GB" sz="700" b="1" i="0" u="none" strike="noStrike" dirty="0" smtClean="0">
                          <a:solidFill>
                            <a:schemeClr val="bg1"/>
                          </a:solidFill>
                          <a:effectLst/>
                          <a:latin typeface="Calibri" panose="020F0502020204030204" pitchFamily="34" charset="0"/>
                        </a:rPr>
                        <a:t>13-Sep</a:t>
                      </a:r>
                      <a:endParaRPr lang="en-GB" sz="700" b="1" i="0" u="none" strike="noStrike" dirty="0">
                        <a:solidFill>
                          <a:schemeClr val="bg1"/>
                        </a:solidFill>
                        <a:effectLst/>
                        <a:latin typeface="Calibri" panose="020F0502020204030204" pitchFamily="34" charset="0"/>
                      </a:endParaRPr>
                    </a:p>
                  </a:txBody>
                  <a:tcPr marL="6350" marR="6350" marT="635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b"/>
                      <a:r>
                        <a:rPr lang="en-GB" sz="700" b="1" i="0" u="none" strike="noStrike" dirty="0" smtClean="0">
                          <a:solidFill>
                            <a:schemeClr val="bg1"/>
                          </a:solidFill>
                          <a:effectLst/>
                          <a:latin typeface="Calibri" panose="020F0502020204030204" pitchFamily="34" charset="0"/>
                        </a:rPr>
                        <a:t>14-Sep</a:t>
                      </a:r>
                      <a:endParaRPr lang="en-GB" sz="700" b="1" i="0" u="none" strike="noStrike" dirty="0">
                        <a:solidFill>
                          <a:schemeClr val="bg1"/>
                        </a:solidFill>
                        <a:effectLst/>
                        <a:latin typeface="Calibri" panose="020F0502020204030204" pitchFamily="34" charset="0"/>
                      </a:endParaRPr>
                    </a:p>
                  </a:txBody>
                  <a:tcPr marL="6350" marR="6350" marT="635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b"/>
                      <a:r>
                        <a:rPr lang="en-GB" sz="700" b="1" i="0" u="none" strike="noStrike" dirty="0" smtClean="0">
                          <a:solidFill>
                            <a:schemeClr val="bg1"/>
                          </a:solidFill>
                          <a:effectLst/>
                          <a:latin typeface="Calibri" panose="020F0502020204030204" pitchFamily="34" charset="0"/>
                        </a:rPr>
                        <a:t>15-Sep</a:t>
                      </a:r>
                      <a:endParaRPr lang="en-GB" sz="700" b="1" i="0" u="none" strike="noStrike" dirty="0">
                        <a:solidFill>
                          <a:schemeClr val="bg1"/>
                        </a:solidFill>
                        <a:effectLst/>
                        <a:latin typeface="Calibri" panose="020F0502020204030204" pitchFamily="34" charset="0"/>
                      </a:endParaRPr>
                    </a:p>
                  </a:txBody>
                  <a:tcPr marL="6350" marR="6350" marT="635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b"/>
                      <a:r>
                        <a:rPr lang="en-GB" sz="700" b="1" i="0" u="none" strike="noStrike" dirty="0" smtClean="0">
                          <a:solidFill>
                            <a:schemeClr val="bg1"/>
                          </a:solidFill>
                          <a:effectLst/>
                          <a:latin typeface="Calibri" panose="020F0502020204030204" pitchFamily="34" charset="0"/>
                        </a:rPr>
                        <a:t>16-Sep</a:t>
                      </a:r>
                      <a:endParaRPr lang="en-GB" sz="700" b="1" i="0" u="none" strike="noStrike" dirty="0">
                        <a:solidFill>
                          <a:schemeClr val="bg1"/>
                        </a:solidFill>
                        <a:effectLst/>
                        <a:latin typeface="Calibri" panose="020F0502020204030204" pitchFamily="34" charset="0"/>
                      </a:endParaRPr>
                    </a:p>
                  </a:txBody>
                  <a:tcPr marL="6350" marR="6350" marT="635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fontAlgn="b"/>
                      <a:endParaRPr lang="en-GB" sz="7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bg1">
                          <a:lumMod val="9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700" b="0" i="0" u="none" strike="noStrike" dirty="0">
                        <a:solidFill>
                          <a:srgbClr val="000000"/>
                        </a:solidFill>
                        <a:effectLst/>
                        <a:latin typeface="Calibri" panose="020F0502020204030204" pitchFamily="34" charset="0"/>
                      </a:endParaRP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700" b="0" i="0" u="none" strike="noStrike" dirty="0">
                        <a:solidFill>
                          <a:srgbClr val="000000"/>
                        </a:solidFill>
                        <a:effectLst/>
                        <a:latin typeface="Calibri" panose="020F0502020204030204" pitchFamily="34" charset="0"/>
                      </a:endParaRP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800" b="0" i="0" u="none" strike="noStrike">
                        <a:solidFill>
                          <a:srgbClr val="000000"/>
                        </a:solidFill>
                        <a:effectLst/>
                        <a:latin typeface="Calibri" panose="020F0502020204030204" pitchFamily="34" charset="0"/>
                      </a:endParaRP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800" b="0" i="0" u="none" strike="noStrike" dirty="0">
                        <a:solidFill>
                          <a:srgbClr val="000000"/>
                        </a:solidFill>
                        <a:effectLst/>
                        <a:latin typeface="Calibri" panose="020F0502020204030204" pitchFamily="34" charset="0"/>
                      </a:endParaRP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800" b="0" i="0" u="none" strike="noStrike" dirty="0">
                        <a:solidFill>
                          <a:srgbClr val="000000"/>
                        </a:solidFill>
                        <a:effectLst/>
                        <a:latin typeface="Calibri" panose="020F0502020204030204" pitchFamily="34" charset="0"/>
                      </a:endParaRP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800" b="0" i="0" u="none" strike="noStrike" dirty="0">
                        <a:solidFill>
                          <a:srgbClr val="000000"/>
                        </a:solidFill>
                        <a:effectLst/>
                        <a:latin typeface="Calibri" panose="020F0502020204030204" pitchFamily="34" charset="0"/>
                      </a:endParaRP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800" b="0" i="0" u="none" strike="noStrike">
                        <a:solidFill>
                          <a:srgbClr val="000000"/>
                        </a:solidFill>
                        <a:effectLst/>
                        <a:latin typeface="Calibri" panose="020F0502020204030204" pitchFamily="34" charset="0"/>
                      </a:endParaRP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800" b="0" i="0" u="none" strike="noStrike" dirty="0">
                        <a:solidFill>
                          <a:srgbClr val="000000"/>
                        </a:solidFill>
                        <a:effectLst/>
                        <a:latin typeface="Calibri" panose="020F0502020204030204" pitchFamily="34" charset="0"/>
                      </a:endParaRP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800" b="0" i="0" u="none" strike="noStrike" dirty="0">
                        <a:solidFill>
                          <a:srgbClr val="000000"/>
                        </a:solidFill>
                        <a:effectLst/>
                        <a:latin typeface="Calibri" panose="020F0502020204030204" pitchFamily="34" charset="0"/>
                      </a:endParaRP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700" b="0" i="0" u="none" strike="noStrike" dirty="0">
                        <a:solidFill>
                          <a:srgbClr val="000000"/>
                        </a:solidFill>
                        <a:effectLst/>
                        <a:latin typeface="Calibri" panose="020F0502020204030204" pitchFamily="34" charset="0"/>
                      </a:endParaRP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700" b="0" i="0" u="none" strike="noStrike" dirty="0">
                        <a:solidFill>
                          <a:srgbClr val="000000"/>
                        </a:solidFill>
                        <a:effectLst/>
                        <a:latin typeface="Calibri" panose="020F0502020204030204" pitchFamily="34" charset="0"/>
                      </a:endParaRP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700" b="0" i="0" u="none" strike="noStrike" dirty="0">
                        <a:solidFill>
                          <a:srgbClr val="000000"/>
                        </a:solidFill>
                        <a:effectLst/>
                        <a:latin typeface="Calibri" panose="020F0502020204030204" pitchFamily="34" charset="0"/>
                      </a:endParaRP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endParaRPr lang="en-GB" sz="700" b="0" i="0" u="none" strike="noStrike" dirty="0">
                        <a:solidFill>
                          <a:srgbClr val="000000"/>
                        </a:solidFill>
                        <a:effectLst/>
                        <a:latin typeface="Calibri" panose="020F0502020204030204" pitchFamily="34" charset="0"/>
                      </a:endParaRPr>
                    </a:p>
                  </a:txBody>
                  <a:tcPr marL="4024" marR="4024" marT="4024" marB="0" anchor="ctr">
                    <a:lnL w="6350" cap="flat" cmpd="sng" algn="ctr">
                      <a:noFill/>
                      <a:prstDash val="solid"/>
                      <a:round/>
                      <a:headEnd type="none" w="med" len="med"/>
                      <a:tailEnd type="none" w="med" len="med"/>
                    </a:lnL>
                    <a:lnR>
                      <a:noFill/>
                    </a:lnR>
                    <a:lnT w="6350" cap="flat" cmpd="sng" algn="ctr">
                      <a:solidFill>
                        <a:schemeClr val="bg1">
                          <a:lumMod val="85000"/>
                        </a:schemeClr>
                      </a:solid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a:txBody>
                    <a:bodyPr/>
                    <a:lstStyle/>
                    <a:p>
                      <a:pPr algn="l" fontAlgn="ctr"/>
                      <a:endParaRPr lang="en-GB" sz="700" b="0" i="0" u="none" strike="noStrike" dirty="0">
                        <a:solidFill>
                          <a:srgbClr val="000000"/>
                        </a:solidFill>
                        <a:effectLst/>
                        <a:latin typeface="Calibri" panose="020F0502020204030204" pitchFamily="34" charset="0"/>
                      </a:endParaRPr>
                    </a:p>
                  </a:txBody>
                  <a:tcPr marL="4024" marR="4024" marT="4024" marB="0" anchor="ctr">
                    <a:lnL>
                      <a:noFill/>
                    </a:lnL>
                    <a:lnR>
                      <a:noFill/>
                    </a:lnR>
                    <a:lnT w="6350" cap="flat" cmpd="sng" algn="ctr">
                      <a:solidFill>
                        <a:schemeClr val="bg1">
                          <a:lumMod val="85000"/>
                        </a:schemeClr>
                      </a:solidFill>
                      <a:prstDash val="solid"/>
                      <a:round/>
                      <a:headEnd type="none" w="med" len="med"/>
                      <a:tailEnd type="none" w="med" len="med"/>
                    </a:lnT>
                    <a:lnB>
                      <a:noFill/>
                    </a:lnB>
                    <a:lnTlToBr w="12700" cmpd="sng">
                      <a:noFill/>
                      <a:prstDash val="solid"/>
                    </a:lnTlToBr>
                    <a:lnBlToTr w="12700" cmpd="sng">
                      <a:noFill/>
                      <a:prstDash val="solid"/>
                    </a:lnBlToTr>
                  </a:tcPr>
                </a:tc>
              </a:tr>
              <a:tr h="135588">
                <a:tc>
                  <a:txBody>
                    <a:bodyPr/>
                    <a:lstStyle/>
                    <a:p>
                      <a:pPr algn="ctr" rtl="0" fontAlgn="ctr"/>
                      <a:r>
                        <a:rPr lang="en-GB" sz="700" b="1" i="0" u="none" strike="noStrike" dirty="0" smtClean="0">
                          <a:solidFill>
                            <a:srgbClr val="FFFFFF"/>
                          </a:solidFill>
                          <a:effectLst/>
                          <a:latin typeface="Calibri" panose="020F0502020204030204" pitchFamily="34" charset="0"/>
                        </a:rPr>
                        <a:t>2020</a:t>
                      </a:r>
                      <a:endParaRPr lang="en-GB" sz="700" b="1" i="0" u="none" strike="noStrike" dirty="0">
                        <a:solidFill>
                          <a:srgbClr val="FFFFFF"/>
                        </a:solidFill>
                        <a:effectLst/>
                        <a:latin typeface="Calibri" panose="020F0502020204030204" pitchFamily="34" charset="0"/>
                      </a:endParaRPr>
                    </a:p>
                  </a:txBody>
                  <a:tcPr marL="4024" marR="4024" marT="4024" marB="0" anchor="ctr">
                    <a:lnL w="6350" cap="flat" cmpd="sng" algn="ctr">
                      <a:solidFill>
                        <a:srgbClr val="D9D9D9"/>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fontAlgn="b"/>
                      <a:r>
                        <a:rPr lang="en-GB" sz="800" b="0" i="0" u="none" strike="noStrike">
                          <a:solidFill>
                            <a:srgbClr val="000000"/>
                          </a:solidFill>
                          <a:effectLst/>
                          <a:latin typeface="Calibri" panose="020F0502020204030204" pitchFamily="34" charset="0"/>
                        </a:rPr>
                        <a:t>4055</a:t>
                      </a:r>
                    </a:p>
                  </a:txBody>
                  <a:tcPr marL="7620" marR="7620" marT="7620"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tcPr>
                </a:tc>
                <a:tc>
                  <a:txBody>
                    <a:bodyPr/>
                    <a:lstStyle/>
                    <a:p>
                      <a:pPr algn="ctr" fontAlgn="b"/>
                      <a:r>
                        <a:rPr lang="en-GB" sz="800" b="0" i="0" u="none" strike="noStrike">
                          <a:solidFill>
                            <a:srgbClr val="000000"/>
                          </a:solidFill>
                          <a:effectLst/>
                          <a:latin typeface="Calibri" panose="020F0502020204030204" pitchFamily="34" charset="0"/>
                        </a:rPr>
                        <a:t>3766</a:t>
                      </a:r>
                    </a:p>
                  </a:txBody>
                  <a:tcPr marL="7620" marR="7620" marT="7620"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r>
                        <a:rPr lang="en-GB" sz="800" b="0" i="0" u="none" strike="noStrike" dirty="0">
                          <a:solidFill>
                            <a:srgbClr val="000000"/>
                          </a:solidFill>
                          <a:effectLst/>
                          <a:latin typeface="Calibri" panose="020F0502020204030204" pitchFamily="34" charset="0"/>
                        </a:rPr>
                        <a:t>3877</a:t>
                      </a:r>
                    </a:p>
                  </a:txBody>
                  <a:tcPr marL="7620" marR="7620" marT="762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0" i="0" u="none" strike="noStrike" dirty="0">
                          <a:solidFill>
                            <a:srgbClr val="000000"/>
                          </a:solidFill>
                          <a:effectLst/>
                          <a:latin typeface="Calibri" panose="020F0502020204030204" pitchFamily="34" charset="0"/>
                        </a:rPr>
                        <a:t>4451</a:t>
                      </a:r>
                    </a:p>
                  </a:txBody>
                  <a:tcPr marL="7620" marR="7620" marT="762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0" i="0" u="none" strike="noStrike" dirty="0">
                          <a:solidFill>
                            <a:srgbClr val="000000"/>
                          </a:solidFill>
                          <a:effectLst/>
                          <a:latin typeface="Calibri" panose="020F0502020204030204" pitchFamily="34" charset="0"/>
                        </a:rPr>
                        <a:t>4505</a:t>
                      </a:r>
                    </a:p>
                  </a:txBody>
                  <a:tcPr marL="7620" marR="7620" marT="762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0" i="0" u="none" strike="noStrike" dirty="0">
                          <a:solidFill>
                            <a:srgbClr val="000000"/>
                          </a:solidFill>
                          <a:effectLst/>
                          <a:latin typeface="Calibri" panose="020F0502020204030204" pitchFamily="34" charset="0"/>
                        </a:rPr>
                        <a:t>4135</a:t>
                      </a:r>
                    </a:p>
                  </a:txBody>
                  <a:tcPr marL="7620" marR="7620" marT="762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0" i="0" u="none" strike="noStrike" dirty="0">
                          <a:solidFill>
                            <a:srgbClr val="000000"/>
                          </a:solidFill>
                          <a:effectLst/>
                          <a:latin typeface="Calibri" panose="020F0502020204030204" pitchFamily="34" charset="0"/>
                        </a:rPr>
                        <a:t>4029</a:t>
                      </a:r>
                    </a:p>
                  </a:txBody>
                  <a:tcPr marL="7620" marR="7620" marT="762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0" i="0" u="none" strike="noStrike" dirty="0">
                          <a:solidFill>
                            <a:srgbClr val="000000"/>
                          </a:solidFill>
                          <a:effectLst/>
                          <a:latin typeface="Calibri" panose="020F0502020204030204" pitchFamily="34" charset="0"/>
                        </a:rPr>
                        <a:t>4123</a:t>
                      </a:r>
                    </a:p>
                  </a:txBody>
                  <a:tcPr marL="7620" marR="7620" marT="762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0" i="0" u="none" strike="noStrike" dirty="0">
                          <a:solidFill>
                            <a:srgbClr val="000000"/>
                          </a:solidFill>
                          <a:effectLst/>
                          <a:latin typeface="Calibri" panose="020F0502020204030204" pitchFamily="34" charset="0"/>
                        </a:rPr>
                        <a:t>4125</a:t>
                      </a:r>
                    </a:p>
                  </a:txBody>
                  <a:tcPr marL="7620" marR="7620" marT="762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0" i="0" u="none" strike="noStrike" dirty="0">
                          <a:solidFill>
                            <a:srgbClr val="000000"/>
                          </a:solidFill>
                          <a:effectLst/>
                          <a:latin typeface="Calibri" panose="020F0502020204030204" pitchFamily="34" charset="0"/>
                        </a:rPr>
                        <a:t>3959</a:t>
                      </a:r>
                    </a:p>
                  </a:txBody>
                  <a:tcPr marL="9525" marR="9525" marT="9525"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0" i="0" u="none" strike="noStrike" dirty="0">
                          <a:solidFill>
                            <a:srgbClr val="000000"/>
                          </a:solidFill>
                          <a:effectLst/>
                          <a:latin typeface="Calibri" panose="020F0502020204030204" pitchFamily="34" charset="0"/>
                        </a:rPr>
                        <a:t>4287</a:t>
                      </a:r>
                    </a:p>
                  </a:txBody>
                  <a:tcPr marL="9525" marR="9525" marT="9525"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0" i="0" u="none" strike="noStrike">
                          <a:solidFill>
                            <a:srgbClr val="000000"/>
                          </a:solidFill>
                          <a:effectLst/>
                          <a:latin typeface="Calibri" panose="020F0502020204030204" pitchFamily="34" charset="0"/>
                        </a:rPr>
                        <a:t>4450</a:t>
                      </a:r>
                    </a:p>
                  </a:txBody>
                  <a:tcPr marL="9525" marR="9525" marT="9525"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0" i="0" u="none" strike="noStrike">
                          <a:solidFill>
                            <a:srgbClr val="000000"/>
                          </a:solidFill>
                          <a:effectLst/>
                          <a:latin typeface="Calibri" panose="020F0502020204030204" pitchFamily="34" charset="0"/>
                        </a:rPr>
                        <a:t>4139</a:t>
                      </a:r>
                    </a:p>
                  </a:txBody>
                  <a:tcPr marL="9525" marR="9525" marT="9525"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0" i="0" u="none" strike="noStrike" dirty="0">
                          <a:solidFill>
                            <a:srgbClr val="000000"/>
                          </a:solidFill>
                          <a:effectLst/>
                          <a:latin typeface="Calibri" panose="020F0502020204030204" pitchFamily="34" charset="0"/>
                        </a:rPr>
                        <a:t>4076</a:t>
                      </a:r>
                    </a:p>
                  </a:txBody>
                  <a:tcPr marL="9525" marR="9525" marT="9525"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0" i="0" u="none" strike="noStrike">
                          <a:solidFill>
                            <a:srgbClr val="000000"/>
                          </a:solidFill>
                          <a:effectLst/>
                          <a:latin typeface="Calibri" panose="020F0502020204030204" pitchFamily="34" charset="0"/>
                        </a:rPr>
                        <a:t>4194</a:t>
                      </a:r>
                    </a:p>
                  </a:txBody>
                  <a:tcPr marL="9525" marR="9525" marT="9525"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0" i="0" u="none" strike="noStrike">
                          <a:solidFill>
                            <a:srgbClr val="000000"/>
                          </a:solidFill>
                          <a:effectLst/>
                          <a:latin typeface="Calibri" panose="020F0502020204030204" pitchFamily="34" charset="0"/>
                        </a:rPr>
                        <a:t>4202</a:t>
                      </a:r>
                    </a:p>
                  </a:txBody>
                  <a:tcPr marL="9525" marR="9525" marT="9525"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7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bg1">
                          <a:lumMod val="9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700" b="0" i="0" u="none" strike="noStrike" dirty="0">
                        <a:solidFill>
                          <a:srgbClr val="000000"/>
                        </a:solidFill>
                        <a:effectLst/>
                        <a:latin typeface="Calibri" panose="020F0502020204030204" pitchFamily="34" charset="0"/>
                      </a:endParaRP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700" b="0" i="0" u="none" strike="noStrike" dirty="0">
                        <a:solidFill>
                          <a:srgbClr val="000000"/>
                        </a:solidFill>
                        <a:effectLst/>
                        <a:latin typeface="Calibri" panose="020F0502020204030204" pitchFamily="34" charset="0"/>
                      </a:endParaRP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800" b="0" i="0" u="none" strike="noStrike" dirty="0">
                        <a:solidFill>
                          <a:srgbClr val="000000"/>
                        </a:solidFill>
                        <a:effectLst/>
                        <a:latin typeface="Calibri" panose="020F0502020204030204" pitchFamily="34" charset="0"/>
                      </a:endParaRP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800" b="0" i="0" u="none" strike="noStrike" dirty="0">
                        <a:solidFill>
                          <a:srgbClr val="000000"/>
                        </a:solidFill>
                        <a:effectLst/>
                        <a:latin typeface="Calibri" panose="020F0502020204030204" pitchFamily="34" charset="0"/>
                      </a:endParaRP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800" b="0" i="0" u="none" strike="noStrike" dirty="0">
                        <a:solidFill>
                          <a:srgbClr val="000000"/>
                        </a:solidFill>
                        <a:effectLst/>
                        <a:latin typeface="Calibri" panose="020F0502020204030204" pitchFamily="34" charset="0"/>
                      </a:endParaRP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800" b="0" i="0" u="none" strike="noStrike" dirty="0">
                        <a:solidFill>
                          <a:srgbClr val="000000"/>
                        </a:solidFill>
                        <a:effectLst/>
                        <a:latin typeface="Calibri" panose="020F0502020204030204" pitchFamily="34" charset="0"/>
                      </a:endParaRP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800" b="0" i="0" u="none" strike="noStrike" dirty="0">
                        <a:solidFill>
                          <a:srgbClr val="000000"/>
                        </a:solidFill>
                        <a:effectLst/>
                        <a:latin typeface="Calibri" panose="020F0502020204030204" pitchFamily="34" charset="0"/>
                      </a:endParaRP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800" b="0" i="0" u="none" strike="noStrike" dirty="0">
                        <a:solidFill>
                          <a:srgbClr val="000000"/>
                        </a:solidFill>
                        <a:effectLst/>
                        <a:latin typeface="Calibri" panose="020F0502020204030204" pitchFamily="34" charset="0"/>
                      </a:endParaRP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800" b="0" i="0" u="none" strike="noStrike" dirty="0">
                        <a:solidFill>
                          <a:srgbClr val="000000"/>
                        </a:solidFill>
                        <a:effectLst/>
                        <a:latin typeface="Calibri" panose="020F0502020204030204" pitchFamily="34" charset="0"/>
                      </a:endParaRP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700" b="0" i="0" u="none" strike="noStrike" dirty="0">
                        <a:solidFill>
                          <a:srgbClr val="000000"/>
                        </a:solidFill>
                        <a:effectLst/>
                        <a:latin typeface="Calibri" panose="020F0502020204030204" pitchFamily="34" charset="0"/>
                      </a:endParaRP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700" b="0" i="0" u="none" strike="noStrike" dirty="0">
                        <a:solidFill>
                          <a:srgbClr val="000000"/>
                        </a:solidFill>
                        <a:effectLst/>
                        <a:latin typeface="Calibri" panose="020F0502020204030204" pitchFamily="34" charset="0"/>
                      </a:endParaRP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700" b="0" i="0" u="none" strike="noStrike" dirty="0">
                        <a:solidFill>
                          <a:srgbClr val="000000"/>
                        </a:solidFill>
                        <a:effectLst/>
                        <a:latin typeface="Calibri" panose="020F0502020204030204" pitchFamily="34" charset="0"/>
                      </a:endParaRP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endParaRPr lang="en-GB" sz="700" b="0" i="0" u="none" strike="noStrike" dirty="0">
                        <a:solidFill>
                          <a:srgbClr val="000000"/>
                        </a:solidFill>
                        <a:effectLst/>
                        <a:latin typeface="Calibri" panose="020F0502020204030204" pitchFamily="34" charset="0"/>
                      </a:endParaRPr>
                    </a:p>
                  </a:txBody>
                  <a:tcPr marL="4024" marR="4024" marT="40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endParaRPr lang="en-GB" sz="700" b="0" i="0" u="none" strike="noStrike" dirty="0">
                        <a:solidFill>
                          <a:srgbClr val="000000"/>
                        </a:solidFill>
                        <a:effectLst/>
                        <a:latin typeface="Calibri" panose="020F0502020204030204" pitchFamily="34" charset="0"/>
                      </a:endParaRPr>
                    </a:p>
                  </a:txBody>
                  <a:tcPr marL="4024" marR="4024" marT="4024"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r>
              <a:tr h="135588">
                <a:tc>
                  <a:txBody>
                    <a:bodyPr/>
                    <a:lstStyle/>
                    <a:p>
                      <a:pPr algn="ctr" rtl="0" fontAlgn="ctr"/>
                      <a:r>
                        <a:rPr lang="en-GB" sz="700" b="1" i="0" u="none" strike="noStrike" dirty="0" smtClean="0">
                          <a:solidFill>
                            <a:srgbClr val="FFFFFF"/>
                          </a:solidFill>
                          <a:effectLst/>
                          <a:latin typeface="Calibri" panose="020F0502020204030204" pitchFamily="34" charset="0"/>
                        </a:rPr>
                        <a:t>2019</a:t>
                      </a:r>
                      <a:endParaRPr lang="en-GB" sz="700" b="1" i="0" u="none" strike="noStrike" dirty="0">
                        <a:solidFill>
                          <a:srgbClr val="FFFFFF"/>
                        </a:solidFill>
                        <a:effectLst/>
                        <a:latin typeface="Calibri" panose="020F0502020204030204" pitchFamily="34" charset="0"/>
                      </a:endParaRPr>
                    </a:p>
                  </a:txBody>
                  <a:tcPr marL="4024" marR="4024" marT="4024" marB="0" anchor="ctr">
                    <a:lnL w="6350" cap="flat" cmpd="sng" algn="ctr">
                      <a:solidFill>
                        <a:srgbClr val="D9D9D9"/>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7030A0"/>
                    </a:solidFill>
                  </a:tcPr>
                </a:tc>
                <a:tc>
                  <a:txBody>
                    <a:bodyPr/>
                    <a:lstStyle/>
                    <a:p>
                      <a:pPr algn="ctr" fontAlgn="b"/>
                      <a:r>
                        <a:rPr lang="en-GB" sz="800" b="0" i="0" u="none" strike="noStrike">
                          <a:solidFill>
                            <a:srgbClr val="000000"/>
                          </a:solidFill>
                          <a:effectLst/>
                          <a:latin typeface="Calibri" panose="020F0502020204030204" pitchFamily="34" charset="0"/>
                        </a:rPr>
                        <a:t>5235</a:t>
                      </a:r>
                    </a:p>
                  </a:txBody>
                  <a:tcPr marL="7620" marR="7620" marT="7620"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en-GB" sz="800" b="0" i="0" u="none" strike="noStrike" dirty="0">
                          <a:solidFill>
                            <a:srgbClr val="000000"/>
                          </a:solidFill>
                          <a:effectLst/>
                          <a:latin typeface="Calibri" panose="020F0502020204030204" pitchFamily="34" charset="0"/>
                        </a:rPr>
                        <a:t>4408</a:t>
                      </a:r>
                    </a:p>
                  </a:txBody>
                  <a:tcPr marL="7620" marR="7620" marT="7620" marB="0" anchor="b">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fontAlgn="ctr"/>
                      <a:r>
                        <a:rPr lang="en-GB" sz="800" b="0" i="0" u="none" strike="noStrike">
                          <a:solidFill>
                            <a:srgbClr val="000000"/>
                          </a:solidFill>
                          <a:effectLst/>
                          <a:latin typeface="Calibri" panose="020F0502020204030204" pitchFamily="34" charset="0"/>
                        </a:rPr>
                        <a:t>4189</a:t>
                      </a:r>
                    </a:p>
                  </a:txBody>
                  <a:tcPr marL="7620" marR="7620" marT="762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0" i="0" u="none" strike="noStrike" dirty="0">
                          <a:solidFill>
                            <a:srgbClr val="000000"/>
                          </a:solidFill>
                          <a:effectLst/>
                          <a:latin typeface="Calibri" panose="020F0502020204030204" pitchFamily="34" charset="0"/>
                        </a:rPr>
                        <a:t>4177</a:t>
                      </a:r>
                    </a:p>
                  </a:txBody>
                  <a:tcPr marL="7620" marR="7620" marT="762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0" i="0" u="none" strike="noStrike" dirty="0">
                          <a:solidFill>
                            <a:srgbClr val="000000"/>
                          </a:solidFill>
                          <a:effectLst/>
                          <a:latin typeface="Calibri" panose="020F0502020204030204" pitchFamily="34" charset="0"/>
                        </a:rPr>
                        <a:t>4381</a:t>
                      </a:r>
                    </a:p>
                  </a:txBody>
                  <a:tcPr marL="7620" marR="7620" marT="762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0" i="0" u="none" strike="noStrike" dirty="0">
                          <a:solidFill>
                            <a:srgbClr val="000000"/>
                          </a:solidFill>
                          <a:effectLst/>
                          <a:latin typeface="Calibri" panose="020F0502020204030204" pitchFamily="34" charset="0"/>
                        </a:rPr>
                        <a:t>4858</a:t>
                      </a:r>
                    </a:p>
                  </a:txBody>
                  <a:tcPr marL="7620" marR="7620" marT="762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0" i="0" u="none" strike="noStrike" dirty="0">
                          <a:solidFill>
                            <a:srgbClr val="000000"/>
                          </a:solidFill>
                          <a:effectLst/>
                          <a:latin typeface="Calibri" panose="020F0502020204030204" pitchFamily="34" charset="0"/>
                        </a:rPr>
                        <a:t>5054</a:t>
                      </a:r>
                    </a:p>
                  </a:txBody>
                  <a:tcPr marL="7620" marR="7620" marT="762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0" i="0" u="none" strike="noStrike" dirty="0">
                          <a:solidFill>
                            <a:srgbClr val="000000"/>
                          </a:solidFill>
                          <a:effectLst/>
                          <a:latin typeface="Calibri" panose="020F0502020204030204" pitchFamily="34" charset="0"/>
                        </a:rPr>
                        <a:t>4626</a:t>
                      </a:r>
                    </a:p>
                  </a:txBody>
                  <a:tcPr marL="7620" marR="7620" marT="7620" marB="0"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0" i="0" u="none" strike="noStrike" dirty="0">
                          <a:solidFill>
                            <a:srgbClr val="000000"/>
                          </a:solidFill>
                          <a:effectLst/>
                          <a:latin typeface="Calibri" panose="020F0502020204030204" pitchFamily="34" charset="0"/>
                        </a:rPr>
                        <a:t>4385</a:t>
                      </a:r>
                    </a:p>
                  </a:txBody>
                  <a:tcPr marL="7620" marR="7620" marT="7620" marB="0" anchor="ctr">
                    <a:lnL w="6350" cap="flat" cmpd="sng" algn="ctr">
                      <a:solidFill>
                        <a:schemeClr val="bg1">
                          <a:lumMod val="8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0" i="0" u="none" strike="noStrike">
                          <a:solidFill>
                            <a:srgbClr val="000000"/>
                          </a:solidFill>
                          <a:effectLst/>
                          <a:latin typeface="Calibri" panose="020F0502020204030204" pitchFamily="34" charset="0"/>
                        </a:rPr>
                        <a:t>4232</a:t>
                      </a:r>
                    </a:p>
                  </a:txBody>
                  <a:tcPr marL="9525" marR="9525" marT="9525"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0" i="0" u="none" strike="noStrike">
                          <a:solidFill>
                            <a:srgbClr val="000000"/>
                          </a:solidFill>
                          <a:effectLst/>
                          <a:latin typeface="Calibri" panose="020F0502020204030204" pitchFamily="34" charset="0"/>
                        </a:rPr>
                        <a:t>4352</a:t>
                      </a:r>
                    </a:p>
                  </a:txBody>
                  <a:tcPr marL="9525" marR="9525" marT="9525"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0" i="0" u="none" strike="noStrike" dirty="0">
                          <a:solidFill>
                            <a:srgbClr val="000000"/>
                          </a:solidFill>
                          <a:effectLst/>
                          <a:latin typeface="Calibri" panose="020F0502020204030204" pitchFamily="34" charset="0"/>
                        </a:rPr>
                        <a:t>4424</a:t>
                      </a:r>
                    </a:p>
                  </a:txBody>
                  <a:tcPr marL="9525" marR="9525" marT="9525"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0" i="0" u="none" strike="noStrike" dirty="0">
                          <a:solidFill>
                            <a:srgbClr val="000000"/>
                          </a:solidFill>
                          <a:effectLst/>
                          <a:latin typeface="Calibri" panose="020F0502020204030204" pitchFamily="34" charset="0"/>
                        </a:rPr>
                        <a:t>4880</a:t>
                      </a:r>
                    </a:p>
                  </a:txBody>
                  <a:tcPr marL="9525" marR="9525" marT="9525"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0" i="0" u="none" strike="noStrike" dirty="0">
                          <a:solidFill>
                            <a:srgbClr val="000000"/>
                          </a:solidFill>
                          <a:effectLst/>
                          <a:latin typeface="Calibri" panose="020F0502020204030204" pitchFamily="34" charset="0"/>
                        </a:rPr>
                        <a:t>4984</a:t>
                      </a:r>
                    </a:p>
                  </a:txBody>
                  <a:tcPr marL="9525" marR="9525" marT="9525"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0" i="0" u="none" strike="noStrike" dirty="0">
                          <a:solidFill>
                            <a:srgbClr val="000000"/>
                          </a:solidFill>
                          <a:effectLst/>
                          <a:latin typeface="Calibri" panose="020F0502020204030204" pitchFamily="34" charset="0"/>
                        </a:rPr>
                        <a:t>4532</a:t>
                      </a:r>
                    </a:p>
                  </a:txBody>
                  <a:tcPr marL="9525" marR="9525" marT="9525"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GB" sz="800" b="0" i="0" u="none" strike="noStrike" dirty="0">
                          <a:solidFill>
                            <a:srgbClr val="000000"/>
                          </a:solidFill>
                          <a:effectLst/>
                          <a:latin typeface="Calibri" panose="020F0502020204030204" pitchFamily="34" charset="0"/>
                        </a:rPr>
                        <a:t>4475</a:t>
                      </a:r>
                    </a:p>
                  </a:txBody>
                  <a:tcPr marL="9525" marR="9525" marT="9525"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700" b="0" i="0" u="none" strike="noStrike" dirty="0">
                        <a:solidFill>
                          <a:srgbClr val="000000"/>
                        </a:solidFill>
                        <a:effectLst/>
                        <a:latin typeface="Calibri" panose="020F0502020204030204" pitchFamily="34" charset="0"/>
                      </a:endParaRPr>
                    </a:p>
                  </a:txBody>
                  <a:tcPr marL="6350" marR="6350" marT="6350" marB="0" anchor="ctr">
                    <a:lnL w="12700" cap="flat" cmpd="sng" algn="ctr">
                      <a:solidFill>
                        <a:schemeClr val="bg1">
                          <a:lumMod val="9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700" b="0" i="0" u="none" strike="noStrike">
                        <a:solidFill>
                          <a:srgbClr val="000000"/>
                        </a:solidFill>
                        <a:effectLst/>
                        <a:latin typeface="Calibri" panose="020F0502020204030204" pitchFamily="34" charset="0"/>
                      </a:endParaRP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700" b="0" i="0" u="none" strike="noStrike" dirty="0">
                        <a:solidFill>
                          <a:srgbClr val="000000"/>
                        </a:solidFill>
                        <a:effectLst/>
                        <a:latin typeface="Calibri" panose="020F0502020204030204" pitchFamily="34" charset="0"/>
                      </a:endParaRP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800" b="0" i="0" u="none" strike="noStrike" dirty="0">
                        <a:solidFill>
                          <a:srgbClr val="000000"/>
                        </a:solidFill>
                        <a:effectLst/>
                        <a:latin typeface="Calibri" panose="020F0502020204030204" pitchFamily="34" charset="0"/>
                      </a:endParaRP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800" b="0" i="0" u="none" strike="noStrike" dirty="0">
                        <a:solidFill>
                          <a:srgbClr val="000000"/>
                        </a:solidFill>
                        <a:effectLst/>
                        <a:latin typeface="Calibri" panose="020F0502020204030204" pitchFamily="34" charset="0"/>
                      </a:endParaRP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800" b="0" i="0" u="none" strike="noStrike" dirty="0">
                        <a:solidFill>
                          <a:srgbClr val="000000"/>
                        </a:solidFill>
                        <a:effectLst/>
                        <a:latin typeface="Calibri" panose="020F0502020204030204" pitchFamily="34" charset="0"/>
                      </a:endParaRP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800" b="0" i="0" u="none" strike="noStrike" dirty="0">
                        <a:solidFill>
                          <a:srgbClr val="000000"/>
                        </a:solidFill>
                        <a:effectLst/>
                        <a:latin typeface="Calibri" panose="020F0502020204030204" pitchFamily="34" charset="0"/>
                      </a:endParaRP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800" b="0" i="0" u="none" strike="noStrike" dirty="0">
                        <a:solidFill>
                          <a:srgbClr val="000000"/>
                        </a:solidFill>
                        <a:effectLst/>
                        <a:latin typeface="Calibri" panose="020F0502020204030204" pitchFamily="34" charset="0"/>
                      </a:endParaRP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800" b="0" i="0" u="none" strike="noStrike" dirty="0">
                        <a:solidFill>
                          <a:srgbClr val="000000"/>
                        </a:solidFill>
                        <a:effectLst/>
                        <a:latin typeface="Calibri" panose="020F0502020204030204" pitchFamily="34" charset="0"/>
                      </a:endParaRP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800" b="0" i="0" u="none" strike="noStrike" dirty="0">
                        <a:solidFill>
                          <a:srgbClr val="000000"/>
                        </a:solidFill>
                        <a:effectLst/>
                        <a:latin typeface="Calibri" panose="020F0502020204030204" pitchFamily="34" charset="0"/>
                      </a:endParaRP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700" b="0" i="0" u="none" strike="noStrike" dirty="0">
                        <a:solidFill>
                          <a:srgbClr val="000000"/>
                        </a:solidFill>
                        <a:effectLst/>
                        <a:latin typeface="Calibri" panose="020F0502020204030204" pitchFamily="34" charset="0"/>
                      </a:endParaRP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700" b="0" i="0" u="none" strike="noStrike" dirty="0">
                        <a:solidFill>
                          <a:srgbClr val="000000"/>
                        </a:solidFill>
                        <a:effectLst/>
                        <a:latin typeface="Calibri" panose="020F0502020204030204" pitchFamily="34" charset="0"/>
                      </a:endParaRP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GB" sz="700" b="0" i="0" u="none" strike="noStrike" dirty="0">
                        <a:solidFill>
                          <a:srgbClr val="000000"/>
                        </a:solidFill>
                        <a:effectLst/>
                        <a:latin typeface="Calibri" panose="020F0502020204030204" pitchFamily="34" charset="0"/>
                      </a:endParaRPr>
                    </a:p>
                  </a:txBody>
                  <a:tcPr marL="6350" marR="6350" marT="635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endParaRPr lang="en-GB" sz="700" b="0" i="0" u="none" strike="noStrike" dirty="0">
                        <a:solidFill>
                          <a:srgbClr val="000000"/>
                        </a:solidFill>
                        <a:effectLst/>
                        <a:latin typeface="Calibri" panose="020F0502020204030204" pitchFamily="34" charset="0"/>
                      </a:endParaRPr>
                    </a:p>
                  </a:txBody>
                  <a:tcPr marL="4024" marR="4024" marT="402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endParaRPr lang="en-GB" sz="700" b="0" i="0" u="none" strike="noStrike" dirty="0">
                        <a:solidFill>
                          <a:srgbClr val="000000"/>
                        </a:solidFill>
                        <a:effectLst/>
                        <a:latin typeface="Calibri" panose="020F0502020204030204" pitchFamily="34" charset="0"/>
                      </a:endParaRPr>
                    </a:p>
                  </a:txBody>
                  <a:tcPr marL="4024" marR="4024" marT="4024"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r>
            </a:tbl>
          </a:graphicData>
        </a:graphic>
      </p:graphicFrame>
      <p:sp>
        <p:nvSpPr>
          <p:cNvPr id="12" name="Rectangle 11"/>
          <p:cNvSpPr/>
          <p:nvPr/>
        </p:nvSpPr>
        <p:spPr>
          <a:xfrm>
            <a:off x="112700" y="662186"/>
            <a:ext cx="11944220" cy="3127289"/>
          </a:xfrm>
          <a:prstGeom prst="rect">
            <a:avLst/>
          </a:prstGeom>
          <a:noFill/>
          <a:ln w="127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5" name="TextBox 14"/>
          <p:cNvSpPr txBox="1"/>
          <p:nvPr/>
        </p:nvSpPr>
        <p:spPr>
          <a:xfrm>
            <a:off x="0" y="0"/>
            <a:ext cx="12191999" cy="646331"/>
          </a:xfrm>
          <a:prstGeom prst="rect">
            <a:avLst/>
          </a:prstGeom>
          <a:solidFill>
            <a:srgbClr val="7030A0"/>
          </a:solidFill>
        </p:spPr>
        <p:txBody>
          <a:bodyPr wrap="square" rtlCol="0" anchor="ctr">
            <a:spAutoFit/>
          </a:bodyPr>
          <a:lstStyle/>
          <a:p>
            <a:pPr algn="ctr"/>
            <a:endParaRPr lang="en-GB" sz="800" b="1" dirty="0" smtClean="0">
              <a:solidFill>
                <a:prstClr val="white"/>
              </a:solidFill>
            </a:endParaRPr>
          </a:p>
          <a:p>
            <a:pPr algn="ctr"/>
            <a:r>
              <a:rPr lang="en-GB" sz="2000" b="1" dirty="0" smtClean="0">
                <a:solidFill>
                  <a:prstClr val="white"/>
                </a:solidFill>
              </a:rPr>
              <a:t>Cumulative Incident </a:t>
            </a:r>
            <a:r>
              <a:rPr lang="en-GB" sz="2000" b="1" dirty="0">
                <a:solidFill>
                  <a:prstClr val="white"/>
                </a:solidFill>
              </a:rPr>
              <a:t>Demand (</a:t>
            </a:r>
            <a:r>
              <a:rPr lang="en-GB" sz="2000" b="1" dirty="0" smtClean="0">
                <a:solidFill>
                  <a:prstClr val="white"/>
                </a:solidFill>
              </a:rPr>
              <a:t>19</a:t>
            </a:r>
            <a:r>
              <a:rPr lang="en-GB" sz="2000" b="1" baseline="30000" dirty="0" smtClean="0">
                <a:solidFill>
                  <a:prstClr val="white"/>
                </a:solidFill>
              </a:rPr>
              <a:t>th</a:t>
            </a:r>
            <a:r>
              <a:rPr lang="en-GB" sz="2000" b="1" dirty="0" smtClean="0">
                <a:solidFill>
                  <a:prstClr val="white"/>
                </a:solidFill>
              </a:rPr>
              <a:t> </a:t>
            </a:r>
            <a:r>
              <a:rPr lang="en-GB" sz="2000" b="1" dirty="0">
                <a:solidFill>
                  <a:prstClr val="white"/>
                </a:solidFill>
              </a:rPr>
              <a:t>March </a:t>
            </a:r>
            <a:r>
              <a:rPr lang="en-GB" sz="2000" b="1" dirty="0" smtClean="0">
                <a:solidFill>
                  <a:prstClr val="white"/>
                </a:solidFill>
              </a:rPr>
              <a:t>– 16</a:t>
            </a:r>
            <a:r>
              <a:rPr lang="en-GB" sz="2000" b="1" baseline="30000" dirty="0" smtClean="0">
                <a:solidFill>
                  <a:prstClr val="white"/>
                </a:solidFill>
              </a:rPr>
              <a:t>th </a:t>
            </a:r>
            <a:r>
              <a:rPr lang="en-GB" sz="2000" b="1" dirty="0" smtClean="0">
                <a:solidFill>
                  <a:prstClr val="white"/>
                </a:solidFill>
              </a:rPr>
              <a:t>September 2020)</a:t>
            </a:r>
          </a:p>
          <a:p>
            <a:pPr algn="ctr"/>
            <a:endParaRPr lang="en-GB" sz="800" b="1" dirty="0">
              <a:solidFill>
                <a:prstClr val="white"/>
              </a:solidFill>
            </a:endParaRPr>
          </a:p>
        </p:txBody>
      </p:sp>
      <p:pic>
        <p:nvPicPr>
          <p:cNvPr id="19" name="Picture 1" descr="image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4270" y="47596"/>
            <a:ext cx="1619974" cy="543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6"/>
          <p:cNvSpPr txBox="1"/>
          <p:nvPr/>
        </p:nvSpPr>
        <p:spPr>
          <a:xfrm>
            <a:off x="130016" y="6638957"/>
            <a:ext cx="11401166"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dirty="0" smtClean="0">
                <a:solidFill>
                  <a:prstClr val="white">
                    <a:lumMod val="65000"/>
                  </a:prstClr>
                </a:solidFill>
              </a:rPr>
              <a:t>Note: No figures should be considered as Official Police Statistics. These may not yet have been verified or validated.</a:t>
            </a:r>
            <a:endParaRPr lang="en-GB" sz="1200" dirty="0">
              <a:solidFill>
                <a:prstClr val="white">
                  <a:lumMod val="65000"/>
                </a:prstClr>
              </a:solidFill>
            </a:endParaRPr>
          </a:p>
        </p:txBody>
      </p:sp>
      <p:sp>
        <p:nvSpPr>
          <p:cNvPr id="23" name="Footer Placeholder 1"/>
          <p:cNvSpPr>
            <a:spLocks noGrp="1"/>
          </p:cNvSpPr>
          <p:nvPr>
            <p:ph type="ftr" sz="quarter" idx="11"/>
          </p:nvPr>
        </p:nvSpPr>
        <p:spPr>
          <a:xfrm>
            <a:off x="11196310" y="6492875"/>
            <a:ext cx="995689" cy="365125"/>
          </a:xfrm>
        </p:spPr>
        <p:txBody>
          <a:bodyPr/>
          <a:lstStyle/>
          <a:p>
            <a:r>
              <a:rPr lang="en-GB" sz="1400" smtClean="0">
                <a:solidFill>
                  <a:schemeClr val="bg2">
                    <a:lumMod val="75000"/>
                  </a:schemeClr>
                </a:solidFill>
              </a:rPr>
              <a:t>
OFFICIAL</a:t>
            </a:r>
            <a:endParaRPr lang="en-GB" sz="1400" dirty="0">
              <a:solidFill>
                <a:schemeClr val="bg2">
                  <a:lumMod val="75000"/>
                </a:schemeClr>
              </a:solidFill>
            </a:endParaRPr>
          </a:p>
        </p:txBody>
      </p:sp>
      <p:graphicFrame>
        <p:nvGraphicFramePr>
          <p:cNvPr id="10" name="Chart 9"/>
          <p:cNvGraphicFramePr>
            <a:graphicFrameLocks/>
          </p:cNvGraphicFramePr>
          <p:nvPr>
            <p:extLst>
              <p:ext uri="{D42A27DB-BD31-4B8C-83A1-F6EECF244321}">
                <p14:modId xmlns:p14="http://schemas.microsoft.com/office/powerpoint/2010/main" val="3615778066"/>
              </p:ext>
            </p:extLst>
          </p:nvPr>
        </p:nvGraphicFramePr>
        <p:xfrm>
          <a:off x="54141" y="655523"/>
          <a:ext cx="12137857" cy="319978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016683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780197" y="1133020"/>
            <a:ext cx="7710138" cy="3008538"/>
          </a:xfrm>
          <a:prstGeom prst="rect">
            <a:avLst/>
          </a:prstGeom>
          <a:noFill/>
          <a:ln w="127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5" name="TextBox 14"/>
          <p:cNvSpPr txBox="1"/>
          <p:nvPr/>
        </p:nvSpPr>
        <p:spPr>
          <a:xfrm>
            <a:off x="0" y="0"/>
            <a:ext cx="12191999" cy="646331"/>
          </a:xfrm>
          <a:prstGeom prst="rect">
            <a:avLst/>
          </a:prstGeom>
          <a:solidFill>
            <a:srgbClr val="7030A0"/>
          </a:solidFill>
        </p:spPr>
        <p:txBody>
          <a:bodyPr wrap="square" rtlCol="0" anchor="ctr">
            <a:spAutoFit/>
          </a:bodyPr>
          <a:lstStyle/>
          <a:p>
            <a:pPr algn="ctr"/>
            <a:endParaRPr lang="en-GB" sz="800" b="1" dirty="0" smtClean="0">
              <a:solidFill>
                <a:prstClr val="white"/>
              </a:solidFill>
            </a:endParaRPr>
          </a:p>
          <a:p>
            <a:pPr algn="ctr"/>
            <a:r>
              <a:rPr lang="en-GB" sz="2000" b="1" dirty="0" smtClean="0">
                <a:solidFill>
                  <a:prstClr val="white"/>
                </a:solidFill>
              </a:rPr>
              <a:t>Incident </a:t>
            </a:r>
            <a:r>
              <a:rPr lang="en-GB" sz="2000" b="1" dirty="0">
                <a:solidFill>
                  <a:prstClr val="white"/>
                </a:solidFill>
              </a:rPr>
              <a:t>Demand </a:t>
            </a:r>
            <a:r>
              <a:rPr lang="en-GB" sz="2000" b="1" dirty="0" smtClean="0">
                <a:solidFill>
                  <a:prstClr val="white"/>
                </a:solidFill>
              </a:rPr>
              <a:t>– House Gatherings (31</a:t>
            </a:r>
            <a:r>
              <a:rPr lang="en-GB" sz="2000" b="1" baseline="30000" dirty="0" smtClean="0">
                <a:solidFill>
                  <a:prstClr val="white"/>
                </a:solidFill>
              </a:rPr>
              <a:t>st</a:t>
            </a:r>
            <a:r>
              <a:rPr lang="en-GB" sz="2000" b="1" dirty="0" smtClean="0">
                <a:solidFill>
                  <a:prstClr val="white"/>
                </a:solidFill>
              </a:rPr>
              <a:t> August </a:t>
            </a:r>
            <a:r>
              <a:rPr lang="en-GB" sz="2000" b="1" dirty="0">
                <a:solidFill>
                  <a:prstClr val="white"/>
                </a:solidFill>
              </a:rPr>
              <a:t>– </a:t>
            </a:r>
            <a:r>
              <a:rPr lang="en-GB" sz="2000" b="1" dirty="0" smtClean="0">
                <a:solidFill>
                  <a:prstClr val="white"/>
                </a:solidFill>
              </a:rPr>
              <a:t>16</a:t>
            </a:r>
            <a:r>
              <a:rPr lang="en-GB" sz="2000" b="1" baseline="30000" dirty="0" smtClean="0">
                <a:solidFill>
                  <a:prstClr val="white"/>
                </a:solidFill>
              </a:rPr>
              <a:t>th</a:t>
            </a:r>
            <a:r>
              <a:rPr lang="en-GB" sz="2000" b="1" dirty="0" smtClean="0">
                <a:solidFill>
                  <a:prstClr val="white"/>
                </a:solidFill>
              </a:rPr>
              <a:t> September 2020)</a:t>
            </a:r>
          </a:p>
          <a:p>
            <a:pPr algn="ctr"/>
            <a:endParaRPr lang="en-GB" sz="800" b="1" dirty="0">
              <a:solidFill>
                <a:prstClr val="white"/>
              </a:solidFill>
            </a:endParaRPr>
          </a:p>
        </p:txBody>
      </p:sp>
      <p:pic>
        <p:nvPicPr>
          <p:cNvPr id="19" name="Picture 1" descr="image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4270" y="47596"/>
            <a:ext cx="1619974" cy="543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6"/>
          <p:cNvSpPr txBox="1"/>
          <p:nvPr/>
        </p:nvSpPr>
        <p:spPr>
          <a:xfrm>
            <a:off x="395416" y="6484210"/>
            <a:ext cx="11401166"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dirty="0" smtClean="0">
                <a:solidFill>
                  <a:prstClr val="white">
                    <a:lumMod val="65000"/>
                  </a:prstClr>
                </a:solidFill>
              </a:rPr>
              <a:t>Note: No figures should be considered as Official Police Statistics. These may not yet have been verified or validated.</a:t>
            </a:r>
            <a:endParaRPr lang="en-GB" sz="1400" dirty="0">
              <a:solidFill>
                <a:prstClr val="white">
                  <a:lumMod val="65000"/>
                </a:prstClr>
              </a:solidFill>
            </a:endParaRPr>
          </a:p>
        </p:txBody>
      </p:sp>
      <p:sp>
        <p:nvSpPr>
          <p:cNvPr id="23" name="Footer Placeholder 1"/>
          <p:cNvSpPr>
            <a:spLocks noGrp="1"/>
          </p:cNvSpPr>
          <p:nvPr>
            <p:ph type="ftr" sz="quarter" idx="11"/>
          </p:nvPr>
        </p:nvSpPr>
        <p:spPr>
          <a:xfrm>
            <a:off x="11196310" y="6439032"/>
            <a:ext cx="995689" cy="365125"/>
          </a:xfrm>
        </p:spPr>
        <p:txBody>
          <a:bodyPr/>
          <a:lstStyle/>
          <a:p>
            <a:r>
              <a:rPr lang="en-GB" sz="1400" smtClean="0">
                <a:solidFill>
                  <a:schemeClr val="bg2">
                    <a:lumMod val="75000"/>
                  </a:schemeClr>
                </a:solidFill>
              </a:rPr>
              <a:t>
OFFICIAL</a:t>
            </a:r>
            <a:endParaRPr lang="en-GB" sz="1400" dirty="0">
              <a:solidFill>
                <a:schemeClr val="bg2">
                  <a:lumMod val="75000"/>
                </a:schemeClr>
              </a:solidFill>
            </a:endParaRPr>
          </a:p>
        </p:txBody>
      </p:sp>
      <p:sp>
        <p:nvSpPr>
          <p:cNvPr id="2" name="TextBox 1"/>
          <p:cNvSpPr txBox="1"/>
          <p:nvPr/>
        </p:nvSpPr>
        <p:spPr>
          <a:xfrm>
            <a:off x="805789" y="772255"/>
            <a:ext cx="10624212" cy="307777"/>
          </a:xfrm>
          <a:prstGeom prst="rect">
            <a:avLst/>
          </a:prstGeom>
          <a:noFill/>
        </p:spPr>
        <p:txBody>
          <a:bodyPr wrap="square" rtlCol="0">
            <a:spAutoFit/>
          </a:bodyPr>
          <a:lstStyle/>
          <a:p>
            <a:r>
              <a:rPr lang="en-GB" sz="1400" dirty="0" smtClean="0"/>
              <a:t>From Friday 28</a:t>
            </a:r>
            <a:r>
              <a:rPr lang="en-GB" sz="1400" baseline="30000" dirty="0" smtClean="0"/>
              <a:t>th</a:t>
            </a:r>
            <a:r>
              <a:rPr lang="en-GB" sz="1400" dirty="0" smtClean="0"/>
              <a:t> August 2020, additional monitoring of ‘house party’ incidents has taken place. This will be reported weekly going forward.</a:t>
            </a:r>
            <a:endParaRPr lang="en-GB" sz="1400" dirty="0"/>
          </a:p>
        </p:txBody>
      </p:sp>
      <p:graphicFrame>
        <p:nvGraphicFramePr>
          <p:cNvPr id="7" name="Table 6"/>
          <p:cNvGraphicFramePr>
            <a:graphicFrameLocks noGrp="1"/>
          </p:cNvGraphicFramePr>
          <p:nvPr>
            <p:extLst/>
          </p:nvPr>
        </p:nvGraphicFramePr>
        <p:xfrm>
          <a:off x="321195" y="4383541"/>
          <a:ext cx="8122536" cy="368304"/>
        </p:xfrm>
        <a:graphic>
          <a:graphicData uri="http://schemas.openxmlformats.org/drawingml/2006/table">
            <a:tbl>
              <a:tblPr/>
              <a:tblGrid>
                <a:gridCol w="451252"/>
                <a:gridCol w="451252"/>
                <a:gridCol w="451252"/>
                <a:gridCol w="451252"/>
                <a:gridCol w="451252"/>
                <a:gridCol w="451252"/>
                <a:gridCol w="451252"/>
                <a:gridCol w="451252"/>
                <a:gridCol w="451252"/>
                <a:gridCol w="451252"/>
                <a:gridCol w="451252"/>
                <a:gridCol w="451252"/>
                <a:gridCol w="451252"/>
                <a:gridCol w="451252"/>
                <a:gridCol w="451252"/>
                <a:gridCol w="451252"/>
                <a:gridCol w="451252"/>
                <a:gridCol w="451252"/>
              </a:tblGrid>
              <a:tr h="184152">
                <a:tc>
                  <a:txBody>
                    <a:bodyPr/>
                    <a:lstStyle/>
                    <a:p>
                      <a:pPr algn="ctr" fontAlgn="b"/>
                      <a:r>
                        <a:rPr lang="en-GB" sz="1100" b="0" i="0" u="none" strike="noStrike" dirty="0" smtClean="0">
                          <a:solidFill>
                            <a:srgbClr val="FFFFFF"/>
                          </a:solidFill>
                          <a:effectLst/>
                          <a:latin typeface="Calibri" panose="020F0502020204030204" pitchFamily="34" charset="0"/>
                        </a:rPr>
                        <a:t>31-Aug</a:t>
                      </a:r>
                      <a:endParaRPr lang="en-GB" sz="1100" b="0" i="0" u="none" strike="noStrike" dirty="0">
                        <a:solidFill>
                          <a:srgbClr val="FFFFFF"/>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b"/>
                      <a:r>
                        <a:rPr lang="en-GB" sz="1100" b="0" i="0" u="none" strike="noStrike" dirty="0" smtClean="0">
                          <a:solidFill>
                            <a:srgbClr val="FFFFFF"/>
                          </a:solidFill>
                          <a:effectLst/>
                          <a:latin typeface="Calibri" panose="020F0502020204030204" pitchFamily="34" charset="0"/>
                        </a:rPr>
                        <a:t>01-Sep</a:t>
                      </a:r>
                      <a:endParaRPr lang="en-GB" sz="1100" b="0" i="0" u="none" strike="noStrike" dirty="0">
                        <a:solidFill>
                          <a:srgbClr val="FFFFFF"/>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b"/>
                      <a:r>
                        <a:rPr lang="en-GB" sz="1100" b="0" i="0" u="none" strike="noStrike" dirty="0" smtClean="0">
                          <a:solidFill>
                            <a:srgbClr val="FFFFFF"/>
                          </a:solidFill>
                          <a:effectLst/>
                          <a:latin typeface="Calibri" panose="020F0502020204030204" pitchFamily="34" charset="0"/>
                        </a:rPr>
                        <a:t>02-Sep</a:t>
                      </a:r>
                      <a:endParaRPr lang="en-GB" sz="1100" b="0" i="0" u="none" strike="noStrike" dirty="0">
                        <a:solidFill>
                          <a:srgbClr val="FFFFFF"/>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b"/>
                      <a:r>
                        <a:rPr lang="en-GB" sz="1100" b="0" i="0" u="none" strike="noStrike" dirty="0" smtClean="0">
                          <a:solidFill>
                            <a:srgbClr val="FFFFFF"/>
                          </a:solidFill>
                          <a:effectLst/>
                          <a:latin typeface="Calibri" panose="020F0502020204030204" pitchFamily="34" charset="0"/>
                        </a:rPr>
                        <a:t>03-Sep</a:t>
                      </a:r>
                      <a:endParaRPr lang="en-GB" sz="1100" b="0" i="0" u="none" strike="noStrike" dirty="0">
                        <a:solidFill>
                          <a:srgbClr val="FFFFFF"/>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b"/>
                      <a:r>
                        <a:rPr lang="en-GB" sz="1100" b="0" i="0" u="none" strike="noStrike" dirty="0" smtClean="0">
                          <a:solidFill>
                            <a:srgbClr val="FFFFFF"/>
                          </a:solidFill>
                          <a:effectLst/>
                          <a:latin typeface="Calibri" panose="020F0502020204030204" pitchFamily="34" charset="0"/>
                        </a:rPr>
                        <a:t>04-Sep</a:t>
                      </a:r>
                      <a:endParaRPr lang="en-GB" sz="1100" b="0" i="0" u="none" strike="noStrike" dirty="0">
                        <a:solidFill>
                          <a:srgbClr val="FFFFFF"/>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b"/>
                      <a:r>
                        <a:rPr lang="en-GB" sz="1100" b="0" i="0" u="none" strike="noStrike" dirty="0" smtClean="0">
                          <a:solidFill>
                            <a:srgbClr val="FFFFFF"/>
                          </a:solidFill>
                          <a:effectLst/>
                          <a:latin typeface="Calibri" panose="020F0502020204030204" pitchFamily="34" charset="0"/>
                        </a:rPr>
                        <a:t>05-Sep</a:t>
                      </a:r>
                      <a:endParaRPr lang="en-GB" sz="1100" b="0" i="0" u="none" strike="noStrike" dirty="0">
                        <a:solidFill>
                          <a:srgbClr val="FFFFFF"/>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b"/>
                      <a:r>
                        <a:rPr lang="en-GB" sz="1100" b="0" i="0" u="none" strike="noStrike" dirty="0" smtClean="0">
                          <a:solidFill>
                            <a:srgbClr val="FFFFFF"/>
                          </a:solidFill>
                          <a:effectLst/>
                          <a:latin typeface="Calibri" panose="020F0502020204030204" pitchFamily="34" charset="0"/>
                        </a:rPr>
                        <a:t>06-Sep</a:t>
                      </a:r>
                      <a:endParaRPr lang="en-GB" sz="1100" b="0" i="0" u="none" strike="noStrike" dirty="0">
                        <a:solidFill>
                          <a:srgbClr val="FFFFFF"/>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b"/>
                      <a:r>
                        <a:rPr lang="en-GB" sz="1100" b="0" i="0" u="none" strike="noStrike" dirty="0" smtClean="0">
                          <a:solidFill>
                            <a:srgbClr val="FFFFFF"/>
                          </a:solidFill>
                          <a:effectLst/>
                          <a:latin typeface="Calibri" panose="020F0502020204030204" pitchFamily="34" charset="0"/>
                        </a:rPr>
                        <a:t>07-Sep</a:t>
                      </a:r>
                      <a:endParaRPr lang="en-GB" sz="1100" b="0" i="0" u="none" strike="noStrike" dirty="0">
                        <a:solidFill>
                          <a:srgbClr val="FFFFFF"/>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b"/>
                      <a:r>
                        <a:rPr lang="en-GB" sz="1100" b="0" i="0" u="none" strike="noStrike" dirty="0" smtClean="0">
                          <a:solidFill>
                            <a:srgbClr val="FFFFFF"/>
                          </a:solidFill>
                          <a:effectLst/>
                          <a:latin typeface="Calibri" panose="020F0502020204030204" pitchFamily="34" charset="0"/>
                        </a:rPr>
                        <a:t>08-Sep</a:t>
                      </a:r>
                      <a:endParaRPr lang="en-GB" sz="1100" b="0" i="0" u="none" strike="noStrike" dirty="0">
                        <a:solidFill>
                          <a:srgbClr val="FFFFFF"/>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b"/>
                      <a:r>
                        <a:rPr lang="en-GB" sz="1100" b="0" i="0" u="none" strike="noStrike" dirty="0" smtClean="0">
                          <a:solidFill>
                            <a:srgbClr val="FFFFFF"/>
                          </a:solidFill>
                          <a:effectLst/>
                          <a:latin typeface="Calibri" panose="020F0502020204030204" pitchFamily="34" charset="0"/>
                        </a:rPr>
                        <a:t>09-Sep</a:t>
                      </a:r>
                      <a:endParaRPr lang="en-GB" sz="1100" b="0" i="0" u="none" strike="noStrike" dirty="0">
                        <a:solidFill>
                          <a:srgbClr val="FFFFFF"/>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b"/>
                      <a:r>
                        <a:rPr lang="en-GB" sz="1100" b="0" i="0" u="none" strike="noStrike" dirty="0" smtClean="0">
                          <a:solidFill>
                            <a:srgbClr val="FFFFFF"/>
                          </a:solidFill>
                          <a:effectLst/>
                          <a:latin typeface="Calibri" panose="020F0502020204030204" pitchFamily="34" charset="0"/>
                        </a:rPr>
                        <a:t>10-Sep</a:t>
                      </a:r>
                      <a:endParaRPr lang="en-GB" sz="1100" b="0" i="0" u="none" strike="noStrike" dirty="0">
                        <a:solidFill>
                          <a:srgbClr val="FFFFFF"/>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b"/>
                      <a:r>
                        <a:rPr lang="en-GB" sz="1100" b="0" i="0" u="none" strike="noStrike" dirty="0" smtClean="0">
                          <a:solidFill>
                            <a:srgbClr val="FFFFFF"/>
                          </a:solidFill>
                          <a:effectLst/>
                          <a:latin typeface="Calibri" panose="020F0502020204030204" pitchFamily="34" charset="0"/>
                        </a:rPr>
                        <a:t>11-Sep</a:t>
                      </a:r>
                      <a:endParaRPr lang="en-GB" sz="1100" b="0" i="0" u="none" strike="noStrike" dirty="0">
                        <a:solidFill>
                          <a:srgbClr val="FFFFFF"/>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b"/>
                      <a:r>
                        <a:rPr lang="en-GB" sz="1100" b="0" i="0" u="none" strike="noStrike" dirty="0" smtClean="0">
                          <a:solidFill>
                            <a:srgbClr val="FFFFFF"/>
                          </a:solidFill>
                          <a:effectLst/>
                          <a:latin typeface="Calibri" panose="020F0502020204030204" pitchFamily="34" charset="0"/>
                        </a:rPr>
                        <a:t>12-Sep</a:t>
                      </a:r>
                      <a:endParaRPr lang="en-GB" sz="1100" b="0" i="0" u="none" strike="noStrike" dirty="0">
                        <a:solidFill>
                          <a:srgbClr val="FFFFFF"/>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b"/>
                      <a:r>
                        <a:rPr lang="en-GB" sz="1100" b="0" i="0" u="none" strike="noStrike" dirty="0" smtClean="0">
                          <a:solidFill>
                            <a:srgbClr val="FFFFFF"/>
                          </a:solidFill>
                          <a:effectLst/>
                          <a:latin typeface="Calibri" panose="020F0502020204030204" pitchFamily="34" charset="0"/>
                        </a:rPr>
                        <a:t>13-Sep</a:t>
                      </a:r>
                      <a:endParaRPr lang="en-GB" sz="1100" b="0" i="0" u="none" strike="noStrike" dirty="0">
                        <a:solidFill>
                          <a:srgbClr val="FFFFFF"/>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b"/>
                      <a:r>
                        <a:rPr lang="en-GB" sz="1100" b="0" i="0" u="none" strike="noStrike" dirty="0" smtClean="0">
                          <a:solidFill>
                            <a:srgbClr val="FFFFFF"/>
                          </a:solidFill>
                          <a:effectLst/>
                          <a:latin typeface="Calibri" panose="020F0502020204030204" pitchFamily="34" charset="0"/>
                        </a:rPr>
                        <a:t>14-Sep</a:t>
                      </a:r>
                      <a:endParaRPr lang="en-GB" sz="1100" b="0" i="0" u="none" strike="noStrike" dirty="0">
                        <a:solidFill>
                          <a:srgbClr val="FFFFFF"/>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b"/>
                      <a:r>
                        <a:rPr lang="en-GB" sz="1100" b="0" i="0" u="none" strike="noStrike" dirty="0" smtClean="0">
                          <a:solidFill>
                            <a:srgbClr val="FFFFFF"/>
                          </a:solidFill>
                          <a:effectLst/>
                          <a:latin typeface="Calibri" panose="020F0502020204030204" pitchFamily="34" charset="0"/>
                        </a:rPr>
                        <a:t>15-Sep</a:t>
                      </a:r>
                      <a:endParaRPr lang="en-GB" sz="1100" b="0" i="0" u="none" strike="noStrike" dirty="0">
                        <a:solidFill>
                          <a:srgbClr val="FFFFFF"/>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b"/>
                      <a:r>
                        <a:rPr lang="en-GB" sz="1100" b="0" i="0" u="none" strike="noStrike" dirty="0" smtClean="0">
                          <a:solidFill>
                            <a:srgbClr val="FFFFFF"/>
                          </a:solidFill>
                          <a:effectLst/>
                          <a:latin typeface="Calibri" panose="020F0502020204030204" pitchFamily="34" charset="0"/>
                        </a:rPr>
                        <a:t>16-Sep</a:t>
                      </a:r>
                      <a:endParaRPr lang="en-GB" sz="1100" b="0" i="0" u="none" strike="noStrike" dirty="0">
                        <a:solidFill>
                          <a:srgbClr val="FFFFFF"/>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b"/>
                      <a:r>
                        <a:rPr lang="en-GB" sz="1100" b="1" i="0" u="none" strike="noStrike" dirty="0" smtClean="0">
                          <a:solidFill>
                            <a:srgbClr val="FFFFFF"/>
                          </a:solidFill>
                          <a:effectLst/>
                          <a:latin typeface="Calibri" panose="020F0502020204030204" pitchFamily="34" charset="0"/>
                        </a:rPr>
                        <a:t>Total</a:t>
                      </a:r>
                      <a:endParaRPr lang="en-GB" sz="1100" b="1" i="0" u="none" strike="noStrike" dirty="0">
                        <a:solidFill>
                          <a:srgbClr val="FFFFFF"/>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r>
              <a:tr h="184152">
                <a:tc>
                  <a:txBody>
                    <a:bodyPr/>
                    <a:lstStyle/>
                    <a:p>
                      <a:pPr algn="ctr" fontAlgn="b"/>
                      <a:r>
                        <a:rPr lang="en-GB" sz="1100" b="0" i="0" u="none" strike="noStrike" dirty="0">
                          <a:solidFill>
                            <a:srgbClr val="000000"/>
                          </a:solidFill>
                          <a:effectLst/>
                          <a:latin typeface="Calibri" panose="020F0502020204030204" pitchFamily="34" charset="0"/>
                        </a:rPr>
                        <a:t>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panose="020F0502020204030204" pitchFamily="34" charset="0"/>
                        </a:rPr>
                        <a:t>19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panose="020F0502020204030204" pitchFamily="34" charset="0"/>
                        </a:rPr>
                        <a:t>31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panose="020F0502020204030204" pitchFamily="34" charset="0"/>
                        </a:rPr>
                        <a:t>31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panose="020F0502020204030204" pitchFamily="34" charset="0"/>
                        </a:rPr>
                        <a:t>131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panose="020F0502020204030204" pitchFamily="34" charset="0"/>
                        </a:rPr>
                        <a:t>137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panose="020F0502020204030204" pitchFamily="34" charset="0"/>
                        </a:rPr>
                        <a:t>104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panose="020F0502020204030204" pitchFamily="34" charset="0"/>
                        </a:rPr>
                        <a:t>29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Calibri" panose="020F0502020204030204" pitchFamily="34" charset="0"/>
                        </a:rPr>
                        <a:t>31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smtClean="0">
                          <a:solidFill>
                            <a:srgbClr val="000000"/>
                          </a:solidFill>
                          <a:effectLst/>
                          <a:latin typeface="Calibri" panose="020F0502020204030204" pitchFamily="34" charset="0"/>
                        </a:rPr>
                        <a:t>26</a:t>
                      </a:r>
                      <a:endParaRPr lang="en-GB" sz="1100" b="0" i="0" u="none" strike="noStrike" dirty="0">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smtClean="0">
                          <a:solidFill>
                            <a:srgbClr val="000000"/>
                          </a:solidFill>
                          <a:effectLst/>
                          <a:latin typeface="Calibri" panose="020F0502020204030204" pitchFamily="34" charset="0"/>
                        </a:rPr>
                        <a:t>28</a:t>
                      </a:r>
                      <a:endParaRPr lang="en-GB" sz="1100" b="0" i="0" u="none" strike="noStrike" dirty="0">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smtClean="0">
                          <a:solidFill>
                            <a:srgbClr val="000000"/>
                          </a:solidFill>
                          <a:effectLst/>
                          <a:latin typeface="Calibri" panose="020F0502020204030204" pitchFamily="34" charset="0"/>
                        </a:rPr>
                        <a:t>108</a:t>
                      </a:r>
                      <a:endParaRPr lang="en-GB" sz="1100" b="0" i="0" u="none" strike="noStrike" dirty="0">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smtClean="0">
                          <a:solidFill>
                            <a:srgbClr val="000000"/>
                          </a:solidFill>
                          <a:effectLst/>
                          <a:latin typeface="Calibri" panose="020F0502020204030204" pitchFamily="34" charset="0"/>
                        </a:rPr>
                        <a:t>232</a:t>
                      </a:r>
                      <a:endParaRPr lang="en-GB" sz="1100" b="0" i="0" u="none" strike="noStrike" dirty="0">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smtClean="0">
                          <a:solidFill>
                            <a:srgbClr val="000000"/>
                          </a:solidFill>
                          <a:effectLst/>
                          <a:latin typeface="Calibri" panose="020F0502020204030204" pitchFamily="34" charset="0"/>
                        </a:rPr>
                        <a:t>65</a:t>
                      </a:r>
                      <a:endParaRPr lang="en-GB" sz="1100" b="0" i="0" u="none" strike="noStrike" dirty="0">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smtClean="0">
                          <a:solidFill>
                            <a:srgbClr val="000000"/>
                          </a:solidFill>
                          <a:effectLst/>
                          <a:latin typeface="Calibri" panose="020F0502020204030204" pitchFamily="34" charset="0"/>
                        </a:rPr>
                        <a:t>66</a:t>
                      </a:r>
                      <a:endParaRPr lang="en-GB" sz="1100" b="0" i="0" u="none" strike="noStrike" dirty="0">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smtClean="0">
                          <a:solidFill>
                            <a:srgbClr val="000000"/>
                          </a:solidFill>
                          <a:effectLst/>
                          <a:latin typeface="Calibri" panose="020F0502020204030204" pitchFamily="34" charset="0"/>
                        </a:rPr>
                        <a:t>35</a:t>
                      </a:r>
                      <a:endParaRPr lang="en-GB" sz="1100" b="0" i="0" u="none" strike="noStrike" dirty="0">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smtClean="0">
                          <a:solidFill>
                            <a:srgbClr val="000000"/>
                          </a:solidFill>
                          <a:effectLst/>
                          <a:latin typeface="Calibri" panose="020F0502020204030204" pitchFamily="34" charset="0"/>
                        </a:rPr>
                        <a:t>26</a:t>
                      </a:r>
                      <a:endParaRPr lang="en-GB" sz="1100" b="0" i="0" u="none" strike="noStrike" dirty="0">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1" i="0" u="none" strike="noStrike" dirty="0" smtClean="0">
                          <a:solidFill>
                            <a:srgbClr val="000000"/>
                          </a:solidFill>
                          <a:effectLst/>
                          <a:latin typeface="Calibri" panose="020F0502020204030204" pitchFamily="34" charset="0"/>
                        </a:rPr>
                        <a:t>1106</a:t>
                      </a:r>
                      <a:endParaRPr lang="en-GB" sz="1100" b="1" i="0" u="none" strike="noStrike" dirty="0">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10" name="TextBox 9"/>
          <p:cNvSpPr txBox="1"/>
          <p:nvPr/>
        </p:nvSpPr>
        <p:spPr>
          <a:xfrm>
            <a:off x="246047" y="4045475"/>
            <a:ext cx="2612900" cy="307777"/>
          </a:xfrm>
          <a:prstGeom prst="rect">
            <a:avLst/>
          </a:prstGeom>
          <a:noFill/>
        </p:spPr>
        <p:txBody>
          <a:bodyPr wrap="square" rtlCol="0">
            <a:spAutoFit/>
          </a:bodyPr>
          <a:lstStyle/>
          <a:p>
            <a:r>
              <a:rPr lang="en-GB" sz="1400" dirty="0" smtClean="0"/>
              <a:t>Attended ‘House Party’ Incidents</a:t>
            </a:r>
            <a:endParaRPr lang="en-GB" sz="1400" dirty="0"/>
          </a:p>
        </p:txBody>
      </p:sp>
      <p:sp>
        <p:nvSpPr>
          <p:cNvPr id="16" name="TextBox 15"/>
          <p:cNvSpPr txBox="1"/>
          <p:nvPr/>
        </p:nvSpPr>
        <p:spPr>
          <a:xfrm>
            <a:off x="246047" y="4816408"/>
            <a:ext cx="3755281" cy="307777"/>
          </a:xfrm>
          <a:prstGeom prst="rect">
            <a:avLst/>
          </a:prstGeom>
          <a:noFill/>
        </p:spPr>
        <p:txBody>
          <a:bodyPr wrap="square" rtlCol="0">
            <a:spAutoFit/>
          </a:bodyPr>
          <a:lstStyle/>
          <a:p>
            <a:r>
              <a:rPr lang="en-GB" sz="1400" dirty="0" smtClean="0"/>
              <a:t>Parties Dispersed </a:t>
            </a:r>
            <a:endParaRPr lang="en-GB" sz="1400" dirty="0"/>
          </a:p>
        </p:txBody>
      </p:sp>
      <p:sp>
        <p:nvSpPr>
          <p:cNvPr id="17" name="TextBox 16"/>
          <p:cNvSpPr txBox="1"/>
          <p:nvPr/>
        </p:nvSpPr>
        <p:spPr>
          <a:xfrm>
            <a:off x="246047" y="5629936"/>
            <a:ext cx="2810302" cy="307777"/>
          </a:xfrm>
          <a:prstGeom prst="rect">
            <a:avLst/>
          </a:prstGeom>
          <a:noFill/>
        </p:spPr>
        <p:txBody>
          <a:bodyPr wrap="square" rtlCol="0">
            <a:spAutoFit/>
          </a:bodyPr>
          <a:lstStyle/>
          <a:p>
            <a:r>
              <a:rPr lang="en-GB" sz="1400" dirty="0" smtClean="0"/>
              <a:t>Enforcement Activity </a:t>
            </a:r>
            <a:endParaRPr lang="en-GB" sz="1400" dirty="0"/>
          </a:p>
        </p:txBody>
      </p:sp>
      <p:graphicFrame>
        <p:nvGraphicFramePr>
          <p:cNvPr id="11" name="Table 10"/>
          <p:cNvGraphicFramePr>
            <a:graphicFrameLocks noGrp="1"/>
          </p:cNvGraphicFramePr>
          <p:nvPr>
            <p:extLst/>
          </p:nvPr>
        </p:nvGraphicFramePr>
        <p:xfrm>
          <a:off x="321193" y="5937713"/>
          <a:ext cx="8834377" cy="521970"/>
        </p:xfrm>
        <a:graphic>
          <a:graphicData uri="http://schemas.openxmlformats.org/drawingml/2006/table">
            <a:tbl>
              <a:tblPr/>
              <a:tblGrid>
                <a:gridCol w="570757"/>
                <a:gridCol w="459090"/>
                <a:gridCol w="459090"/>
                <a:gridCol w="459090"/>
                <a:gridCol w="459090"/>
                <a:gridCol w="459090"/>
                <a:gridCol w="459090"/>
                <a:gridCol w="459090"/>
                <a:gridCol w="459090"/>
                <a:gridCol w="459090"/>
                <a:gridCol w="459090"/>
                <a:gridCol w="459090"/>
                <a:gridCol w="459090"/>
                <a:gridCol w="459090"/>
                <a:gridCol w="459090"/>
                <a:gridCol w="459090"/>
                <a:gridCol w="459090"/>
                <a:gridCol w="459090"/>
                <a:gridCol w="459090"/>
              </a:tblGrid>
              <a:tr h="158456">
                <a:tc>
                  <a:txBody>
                    <a:bodyPr/>
                    <a:lstStyle/>
                    <a:p>
                      <a:pPr algn="l" fontAlgn="b"/>
                      <a:r>
                        <a:rPr lang="en-GB" sz="1100" b="0" i="0" u="none" strike="noStrike" dirty="0">
                          <a:solidFill>
                            <a:srgbClr val="FFFFFF"/>
                          </a:solidFill>
                          <a:effectLst/>
                          <a:latin typeface="Calibri" panose="020F050202020403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b"/>
                      <a:r>
                        <a:rPr lang="en-GB" sz="1100" b="0" i="0" u="none" strike="noStrike" dirty="0" smtClean="0">
                          <a:solidFill>
                            <a:srgbClr val="FFFFFF"/>
                          </a:solidFill>
                          <a:effectLst/>
                          <a:latin typeface="Calibri" panose="020F0502020204030204" pitchFamily="34" charset="0"/>
                        </a:rPr>
                        <a:t>31-Aug</a:t>
                      </a:r>
                      <a:endParaRPr lang="en-GB" sz="1100" b="0" i="0" u="none" strike="noStrike" dirty="0">
                        <a:solidFill>
                          <a:srgbClr val="FFFFFF"/>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b"/>
                      <a:r>
                        <a:rPr lang="en-GB" sz="1100" b="0" i="0" u="none" strike="noStrike" dirty="0" smtClean="0">
                          <a:solidFill>
                            <a:srgbClr val="FFFFFF"/>
                          </a:solidFill>
                          <a:effectLst/>
                          <a:latin typeface="Calibri" panose="020F0502020204030204" pitchFamily="34" charset="0"/>
                        </a:rPr>
                        <a:t>01-Sep</a:t>
                      </a:r>
                      <a:endParaRPr lang="en-GB" sz="1100" b="0" i="0" u="none" strike="noStrike" dirty="0">
                        <a:solidFill>
                          <a:srgbClr val="FFFFFF"/>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b"/>
                      <a:r>
                        <a:rPr lang="en-GB" sz="1100" b="0" i="0" u="none" strike="noStrike" dirty="0" smtClean="0">
                          <a:solidFill>
                            <a:srgbClr val="FFFFFF"/>
                          </a:solidFill>
                          <a:effectLst/>
                          <a:latin typeface="Calibri" panose="020F0502020204030204" pitchFamily="34" charset="0"/>
                        </a:rPr>
                        <a:t>02-Sep</a:t>
                      </a:r>
                      <a:endParaRPr lang="en-GB" sz="1100" b="0" i="0" u="none" strike="noStrike" dirty="0">
                        <a:solidFill>
                          <a:srgbClr val="FFFFFF"/>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b"/>
                      <a:r>
                        <a:rPr lang="en-GB" sz="1100" b="0" i="0" u="none" strike="noStrike" dirty="0" smtClean="0">
                          <a:solidFill>
                            <a:srgbClr val="FFFFFF"/>
                          </a:solidFill>
                          <a:effectLst/>
                          <a:latin typeface="Calibri" panose="020F0502020204030204" pitchFamily="34" charset="0"/>
                        </a:rPr>
                        <a:t>03-Sep</a:t>
                      </a:r>
                      <a:endParaRPr lang="en-GB" sz="1100" b="0" i="0" u="none" strike="noStrike" dirty="0">
                        <a:solidFill>
                          <a:srgbClr val="FFFFFF"/>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b"/>
                      <a:r>
                        <a:rPr lang="en-GB" sz="1100" b="0" i="0" u="none" strike="noStrike" dirty="0" smtClean="0">
                          <a:solidFill>
                            <a:srgbClr val="FFFFFF"/>
                          </a:solidFill>
                          <a:effectLst/>
                          <a:latin typeface="Calibri" panose="020F0502020204030204" pitchFamily="34" charset="0"/>
                        </a:rPr>
                        <a:t>04-Sep</a:t>
                      </a:r>
                      <a:endParaRPr lang="en-GB" sz="1100" b="0" i="0" u="none" strike="noStrike" dirty="0">
                        <a:solidFill>
                          <a:srgbClr val="FFFFFF"/>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b"/>
                      <a:r>
                        <a:rPr lang="en-GB" sz="1100" b="0" i="0" u="none" strike="noStrike" dirty="0" smtClean="0">
                          <a:solidFill>
                            <a:srgbClr val="FFFFFF"/>
                          </a:solidFill>
                          <a:effectLst/>
                          <a:latin typeface="Calibri" panose="020F0502020204030204" pitchFamily="34" charset="0"/>
                        </a:rPr>
                        <a:t>05-Sep</a:t>
                      </a:r>
                      <a:endParaRPr lang="en-GB" sz="1100" b="0" i="0" u="none" strike="noStrike" dirty="0">
                        <a:solidFill>
                          <a:srgbClr val="FFFFFF"/>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b"/>
                      <a:r>
                        <a:rPr lang="en-GB" sz="1100" b="0" i="0" u="none" strike="noStrike" dirty="0" smtClean="0">
                          <a:solidFill>
                            <a:srgbClr val="FFFFFF"/>
                          </a:solidFill>
                          <a:effectLst/>
                          <a:latin typeface="Calibri" panose="020F0502020204030204" pitchFamily="34" charset="0"/>
                        </a:rPr>
                        <a:t>06-Sep</a:t>
                      </a:r>
                      <a:endParaRPr lang="en-GB" sz="1100" b="0" i="0" u="none" strike="noStrike" dirty="0">
                        <a:solidFill>
                          <a:srgbClr val="FFFFFF"/>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b"/>
                      <a:r>
                        <a:rPr lang="en-GB" sz="1100" b="0" i="0" u="none" strike="noStrike" dirty="0" smtClean="0">
                          <a:solidFill>
                            <a:srgbClr val="FFFFFF"/>
                          </a:solidFill>
                          <a:effectLst/>
                          <a:latin typeface="Calibri" panose="020F0502020204030204" pitchFamily="34" charset="0"/>
                        </a:rPr>
                        <a:t>07-Sep</a:t>
                      </a:r>
                      <a:endParaRPr lang="en-GB" sz="1100" b="0" i="0" u="none" strike="noStrike" dirty="0">
                        <a:solidFill>
                          <a:srgbClr val="FFFFFF"/>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b"/>
                      <a:r>
                        <a:rPr lang="en-GB" sz="1100" b="0" i="0" u="none" strike="noStrike" dirty="0" smtClean="0">
                          <a:solidFill>
                            <a:srgbClr val="FFFFFF"/>
                          </a:solidFill>
                          <a:effectLst/>
                          <a:latin typeface="Calibri" panose="020F0502020204030204" pitchFamily="34" charset="0"/>
                        </a:rPr>
                        <a:t>08-Sep</a:t>
                      </a:r>
                      <a:endParaRPr lang="en-GB" sz="1100" b="0" i="0" u="none" strike="noStrike" dirty="0">
                        <a:solidFill>
                          <a:srgbClr val="FFFFFF"/>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b"/>
                      <a:r>
                        <a:rPr lang="en-GB" sz="1100" b="0" i="0" u="none" strike="noStrike" dirty="0" smtClean="0">
                          <a:solidFill>
                            <a:srgbClr val="FFFFFF"/>
                          </a:solidFill>
                          <a:effectLst/>
                          <a:latin typeface="Calibri" panose="020F0502020204030204" pitchFamily="34" charset="0"/>
                        </a:rPr>
                        <a:t>09-Sep</a:t>
                      </a:r>
                      <a:endParaRPr lang="en-GB" sz="1100" b="0" i="0" u="none" strike="noStrike" dirty="0">
                        <a:solidFill>
                          <a:srgbClr val="FFFFFF"/>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b"/>
                      <a:r>
                        <a:rPr lang="en-GB" sz="1100" b="0" i="0" u="none" strike="noStrike" dirty="0" smtClean="0">
                          <a:solidFill>
                            <a:srgbClr val="FFFFFF"/>
                          </a:solidFill>
                          <a:effectLst/>
                          <a:latin typeface="Calibri" panose="020F0502020204030204" pitchFamily="34" charset="0"/>
                        </a:rPr>
                        <a:t>10-Sep</a:t>
                      </a:r>
                      <a:endParaRPr lang="en-GB" sz="1100" b="0" i="0" u="none" strike="noStrike" dirty="0">
                        <a:solidFill>
                          <a:srgbClr val="FFFFFF"/>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b"/>
                      <a:r>
                        <a:rPr lang="en-GB" sz="1100" b="0" i="0" u="none" strike="noStrike" dirty="0" smtClean="0">
                          <a:solidFill>
                            <a:srgbClr val="FFFFFF"/>
                          </a:solidFill>
                          <a:effectLst/>
                          <a:latin typeface="Calibri" panose="020F0502020204030204" pitchFamily="34" charset="0"/>
                        </a:rPr>
                        <a:t>11-Sep</a:t>
                      </a:r>
                      <a:endParaRPr lang="en-GB" sz="1100" b="0" i="0" u="none" strike="noStrike" dirty="0">
                        <a:solidFill>
                          <a:srgbClr val="FFFFFF"/>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b"/>
                      <a:r>
                        <a:rPr lang="en-GB" sz="1100" b="0" i="0" u="none" strike="noStrike" dirty="0" smtClean="0">
                          <a:solidFill>
                            <a:srgbClr val="FFFFFF"/>
                          </a:solidFill>
                          <a:effectLst/>
                          <a:latin typeface="Calibri" panose="020F0502020204030204" pitchFamily="34" charset="0"/>
                        </a:rPr>
                        <a:t>12-Sep</a:t>
                      </a:r>
                      <a:endParaRPr lang="en-GB" sz="1100" b="0" i="0" u="none" strike="noStrike" dirty="0">
                        <a:solidFill>
                          <a:srgbClr val="FFFFFF"/>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b"/>
                      <a:r>
                        <a:rPr lang="en-GB" sz="1100" b="0" i="0" u="none" strike="noStrike" dirty="0" smtClean="0">
                          <a:solidFill>
                            <a:srgbClr val="FFFFFF"/>
                          </a:solidFill>
                          <a:effectLst/>
                          <a:latin typeface="Calibri" panose="020F0502020204030204" pitchFamily="34" charset="0"/>
                        </a:rPr>
                        <a:t>13-Sep</a:t>
                      </a:r>
                      <a:endParaRPr lang="en-GB" sz="1100" b="0" i="0" u="none" strike="noStrike" dirty="0">
                        <a:solidFill>
                          <a:srgbClr val="FFFFFF"/>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b"/>
                      <a:r>
                        <a:rPr lang="en-GB" sz="1100" b="0" i="0" u="none" strike="noStrike" dirty="0" smtClean="0">
                          <a:solidFill>
                            <a:srgbClr val="FFFFFF"/>
                          </a:solidFill>
                          <a:effectLst/>
                          <a:latin typeface="Calibri" panose="020F0502020204030204" pitchFamily="34" charset="0"/>
                        </a:rPr>
                        <a:t>14-Sep</a:t>
                      </a:r>
                      <a:endParaRPr lang="en-GB" sz="1100" b="0" i="0" u="none" strike="noStrike" dirty="0">
                        <a:solidFill>
                          <a:srgbClr val="FFFFFF"/>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b"/>
                      <a:r>
                        <a:rPr lang="en-GB" sz="1100" b="0" i="0" u="none" strike="noStrike" dirty="0" smtClean="0">
                          <a:solidFill>
                            <a:srgbClr val="FFFFFF"/>
                          </a:solidFill>
                          <a:effectLst/>
                          <a:latin typeface="Calibri" panose="020F0502020204030204" pitchFamily="34" charset="0"/>
                        </a:rPr>
                        <a:t>15-Sep</a:t>
                      </a:r>
                      <a:endParaRPr lang="en-GB" sz="1100" b="0" i="0" u="none" strike="noStrike" dirty="0">
                        <a:solidFill>
                          <a:srgbClr val="FFFFFF"/>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b"/>
                      <a:r>
                        <a:rPr lang="en-GB" sz="1100" b="0" i="0" u="none" strike="noStrike" dirty="0" smtClean="0">
                          <a:solidFill>
                            <a:srgbClr val="FFFFFF"/>
                          </a:solidFill>
                          <a:effectLst/>
                          <a:latin typeface="Calibri" panose="020F0502020204030204" pitchFamily="34" charset="0"/>
                        </a:rPr>
                        <a:t>16-Sep</a:t>
                      </a:r>
                      <a:endParaRPr lang="en-GB" sz="1100" b="0" i="0" u="none" strike="noStrike" dirty="0">
                        <a:solidFill>
                          <a:srgbClr val="FFFFFF"/>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b"/>
                      <a:r>
                        <a:rPr lang="en-GB" sz="1100" b="1" i="0" u="none" strike="noStrike" dirty="0" smtClean="0">
                          <a:solidFill>
                            <a:srgbClr val="FFFFFF"/>
                          </a:solidFill>
                          <a:effectLst/>
                          <a:latin typeface="Calibri" panose="020F0502020204030204" pitchFamily="34" charset="0"/>
                        </a:rPr>
                        <a:t>Total</a:t>
                      </a:r>
                      <a:endParaRPr lang="en-GB" sz="1100" b="1" i="0" u="none" strike="noStrike" dirty="0">
                        <a:solidFill>
                          <a:srgbClr val="FFFFFF"/>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r>
              <a:tr h="158456">
                <a:tc>
                  <a:txBody>
                    <a:bodyPr/>
                    <a:lstStyle/>
                    <a:p>
                      <a:pPr algn="l" fontAlgn="b"/>
                      <a:r>
                        <a:rPr lang="en-GB" sz="1100" b="0" i="0" u="none" strike="noStrike">
                          <a:solidFill>
                            <a:srgbClr val="FFFFFF"/>
                          </a:solidFill>
                          <a:effectLst/>
                          <a:latin typeface="Calibri" panose="020F0502020204030204" pitchFamily="34" charset="0"/>
                        </a:rPr>
                        <a:t>FPNs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b"/>
                      <a:r>
                        <a:rPr lang="en-GB" sz="1100" b="0" i="0" u="none" strike="noStrike" dirty="0">
                          <a:solidFill>
                            <a:srgbClr val="000000"/>
                          </a:solidFill>
                          <a:effectLst/>
                          <a:latin typeface="Calibri" panose="020F050202020403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panose="020F050202020403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panose="020F050202020403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panose="020F050202020403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panose="020F0502020204030204" pitchFamily="34" charset="0"/>
                        </a:rPr>
                        <a:t>17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panose="020F0502020204030204" pitchFamily="34" charset="0"/>
                        </a:rPr>
                        <a:t>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panose="020F0502020204030204" pitchFamily="34" charset="0"/>
                        </a:rPr>
                        <a:t>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panose="020F050202020403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panose="020F0502020204030204" pitchFamily="34" charset="0"/>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smtClean="0">
                          <a:solidFill>
                            <a:srgbClr val="000000"/>
                          </a:solidFill>
                          <a:effectLst/>
                          <a:latin typeface="Calibri" panose="020F0502020204030204" pitchFamily="34" charset="0"/>
                        </a:rPr>
                        <a:t>0</a:t>
                      </a:r>
                      <a:endParaRPr lang="en-GB" sz="1100" b="0" i="0" u="none" strike="noStrike" dirty="0">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smtClean="0">
                          <a:solidFill>
                            <a:srgbClr val="000000"/>
                          </a:solidFill>
                          <a:effectLst/>
                          <a:latin typeface="Calibri" panose="020F0502020204030204" pitchFamily="34" charset="0"/>
                        </a:rPr>
                        <a:t>0</a:t>
                      </a:r>
                      <a:endParaRPr lang="en-GB" sz="1100" b="0" i="0" u="none" strike="noStrike" dirty="0">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smtClean="0">
                          <a:solidFill>
                            <a:srgbClr val="000000"/>
                          </a:solidFill>
                          <a:effectLst/>
                          <a:latin typeface="Calibri" panose="020F0502020204030204" pitchFamily="34" charset="0"/>
                        </a:rPr>
                        <a:t>1</a:t>
                      </a:r>
                      <a:endParaRPr lang="en-GB" sz="1100" b="0" i="0" u="none" strike="noStrike" dirty="0">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smtClean="0">
                          <a:solidFill>
                            <a:srgbClr val="000000"/>
                          </a:solidFill>
                          <a:effectLst/>
                          <a:latin typeface="Calibri" panose="020F0502020204030204" pitchFamily="34" charset="0"/>
                        </a:rPr>
                        <a:t>1</a:t>
                      </a:r>
                      <a:endParaRPr lang="en-GB" sz="1100" b="0" i="0" u="none" strike="noStrike" dirty="0">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smtClean="0">
                          <a:solidFill>
                            <a:srgbClr val="000000"/>
                          </a:solidFill>
                          <a:effectLst/>
                          <a:latin typeface="Calibri" panose="020F0502020204030204" pitchFamily="34" charset="0"/>
                        </a:rPr>
                        <a:t>0</a:t>
                      </a:r>
                      <a:endParaRPr lang="en-GB" sz="1100" b="0" i="0" u="none" strike="noStrike" dirty="0">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smtClean="0">
                          <a:solidFill>
                            <a:srgbClr val="000000"/>
                          </a:solidFill>
                          <a:effectLst/>
                          <a:latin typeface="Calibri" panose="020F0502020204030204" pitchFamily="34" charset="0"/>
                        </a:rPr>
                        <a:t>6</a:t>
                      </a:r>
                      <a:endParaRPr lang="en-GB" sz="1100" b="0" i="0" u="none" strike="noStrike" dirty="0">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smtClean="0">
                          <a:solidFill>
                            <a:srgbClr val="000000"/>
                          </a:solidFill>
                          <a:effectLst/>
                          <a:latin typeface="Calibri" panose="020F0502020204030204" pitchFamily="34" charset="0"/>
                        </a:rPr>
                        <a:t>6</a:t>
                      </a:r>
                      <a:endParaRPr lang="en-GB" sz="1100" b="0" i="0" u="none" strike="noStrike" dirty="0">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smtClean="0">
                          <a:solidFill>
                            <a:srgbClr val="000000"/>
                          </a:solidFill>
                          <a:effectLst/>
                          <a:latin typeface="Calibri" panose="020F0502020204030204" pitchFamily="34" charset="0"/>
                        </a:rPr>
                        <a:t>0</a:t>
                      </a:r>
                      <a:endParaRPr lang="en-GB" sz="1100" b="0" i="0" u="none" strike="noStrike" dirty="0">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1" i="0" u="none" strike="noStrike" dirty="0" smtClean="0">
                          <a:solidFill>
                            <a:srgbClr val="000000"/>
                          </a:solidFill>
                          <a:effectLst/>
                          <a:latin typeface="Calibri" panose="020F0502020204030204" pitchFamily="34" charset="0"/>
                        </a:rPr>
                        <a:t>37</a:t>
                      </a:r>
                      <a:endParaRPr lang="en-GB" sz="1100" b="1" i="0" u="none" strike="noStrike" dirty="0">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8456">
                <a:tc>
                  <a:txBody>
                    <a:bodyPr/>
                    <a:lstStyle/>
                    <a:p>
                      <a:pPr algn="l" fontAlgn="b"/>
                      <a:r>
                        <a:rPr lang="en-GB" sz="1100" b="0" i="0" u="none" strike="noStrike">
                          <a:solidFill>
                            <a:srgbClr val="FFFFFF"/>
                          </a:solidFill>
                          <a:effectLst/>
                          <a:latin typeface="Calibri" panose="020F0502020204030204" pitchFamily="34" charset="0"/>
                        </a:rPr>
                        <a:t>Charges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b"/>
                      <a:r>
                        <a:rPr lang="en-GB" sz="1100" b="0" i="0" u="none" strike="noStrike">
                          <a:solidFill>
                            <a:srgbClr val="000000"/>
                          </a:solidFill>
                          <a:effectLst/>
                          <a:latin typeface="Calibri" panose="020F050202020403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panose="020F050202020403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panose="020F050202020403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panose="020F0502020204030204" pitchFamily="34" charset="0"/>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panose="020F050202020403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panose="020F050202020403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panose="020F0502020204030204" pitchFamily="34" charset="0"/>
                        </a:rPr>
                        <a:t>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panose="020F0502020204030204" pitchFamily="34" charset="0"/>
                        </a:rPr>
                        <a:t>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Calibri" panose="020F0502020204030204" pitchFamily="34" charset="0"/>
                        </a:rPr>
                        <a:t>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smtClean="0">
                          <a:solidFill>
                            <a:srgbClr val="000000"/>
                          </a:solidFill>
                          <a:effectLst/>
                          <a:latin typeface="Calibri" panose="020F0502020204030204" pitchFamily="34" charset="0"/>
                        </a:rPr>
                        <a:t>1</a:t>
                      </a:r>
                      <a:endParaRPr lang="en-GB" sz="1100" b="0" i="0" u="none" strike="noStrike" dirty="0">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smtClean="0">
                          <a:solidFill>
                            <a:srgbClr val="000000"/>
                          </a:solidFill>
                          <a:effectLst/>
                          <a:latin typeface="Calibri" panose="020F0502020204030204" pitchFamily="34" charset="0"/>
                        </a:rPr>
                        <a:t>0</a:t>
                      </a:r>
                      <a:endParaRPr lang="en-GB" sz="1100" b="0" i="0" u="none" strike="noStrike" dirty="0">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smtClean="0">
                          <a:solidFill>
                            <a:srgbClr val="000000"/>
                          </a:solidFill>
                          <a:effectLst/>
                          <a:latin typeface="Calibri" panose="020F0502020204030204" pitchFamily="34" charset="0"/>
                        </a:rPr>
                        <a:t>1</a:t>
                      </a:r>
                      <a:endParaRPr lang="en-GB" sz="1100" b="0" i="0" u="none" strike="noStrike" dirty="0">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smtClean="0">
                          <a:solidFill>
                            <a:srgbClr val="000000"/>
                          </a:solidFill>
                          <a:effectLst/>
                          <a:latin typeface="Calibri" panose="020F0502020204030204" pitchFamily="34" charset="0"/>
                        </a:rPr>
                        <a:t>1</a:t>
                      </a:r>
                      <a:endParaRPr lang="en-GB" sz="1100" b="0" i="0" u="none" strike="noStrike" dirty="0">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smtClean="0">
                          <a:solidFill>
                            <a:srgbClr val="000000"/>
                          </a:solidFill>
                          <a:effectLst/>
                          <a:latin typeface="Calibri" panose="020F0502020204030204" pitchFamily="34" charset="0"/>
                        </a:rPr>
                        <a:t>0</a:t>
                      </a:r>
                      <a:endParaRPr lang="en-GB" sz="1100" b="0" i="0" u="none" strike="noStrike" dirty="0">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smtClean="0">
                          <a:solidFill>
                            <a:srgbClr val="000000"/>
                          </a:solidFill>
                          <a:effectLst/>
                          <a:latin typeface="Calibri" panose="020F0502020204030204" pitchFamily="34" charset="0"/>
                        </a:rPr>
                        <a:t>0</a:t>
                      </a:r>
                      <a:endParaRPr lang="en-GB" sz="1100" b="0" i="0" u="none" strike="noStrike" dirty="0">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smtClean="0">
                          <a:solidFill>
                            <a:srgbClr val="000000"/>
                          </a:solidFill>
                          <a:effectLst/>
                          <a:latin typeface="Calibri" panose="020F0502020204030204" pitchFamily="34" charset="0"/>
                        </a:rPr>
                        <a:t>1</a:t>
                      </a:r>
                      <a:endParaRPr lang="en-GB" sz="1100" b="0" i="0" u="none" strike="noStrike" dirty="0">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smtClean="0">
                          <a:solidFill>
                            <a:srgbClr val="000000"/>
                          </a:solidFill>
                          <a:effectLst/>
                          <a:latin typeface="Calibri" panose="020F0502020204030204" pitchFamily="34" charset="0"/>
                        </a:rPr>
                        <a:t>0</a:t>
                      </a:r>
                      <a:endParaRPr lang="en-GB" sz="1100" b="0" i="0" u="none" strike="noStrike" dirty="0">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1" i="0" u="none" strike="noStrike" dirty="0" smtClean="0">
                          <a:solidFill>
                            <a:srgbClr val="000000"/>
                          </a:solidFill>
                          <a:effectLst/>
                          <a:latin typeface="Calibri" panose="020F0502020204030204" pitchFamily="34" charset="0"/>
                        </a:rPr>
                        <a:t>8</a:t>
                      </a:r>
                      <a:endParaRPr lang="en-GB" sz="1100" b="1" i="0" u="none" strike="noStrike" dirty="0">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21" name="Table 20"/>
          <p:cNvGraphicFramePr>
            <a:graphicFrameLocks noGrp="1"/>
          </p:cNvGraphicFramePr>
          <p:nvPr>
            <p:extLst/>
          </p:nvPr>
        </p:nvGraphicFramePr>
        <p:xfrm>
          <a:off x="321200" y="5154474"/>
          <a:ext cx="8122539" cy="368304"/>
        </p:xfrm>
        <a:graphic>
          <a:graphicData uri="http://schemas.openxmlformats.org/drawingml/2006/table">
            <a:tbl>
              <a:tblPr/>
              <a:tblGrid>
                <a:gridCol w="450607"/>
                <a:gridCol w="450607"/>
                <a:gridCol w="450607"/>
                <a:gridCol w="450607"/>
                <a:gridCol w="450607"/>
                <a:gridCol w="450607"/>
                <a:gridCol w="450607"/>
                <a:gridCol w="450607"/>
                <a:gridCol w="450607"/>
                <a:gridCol w="450607"/>
                <a:gridCol w="450607"/>
                <a:gridCol w="450607"/>
                <a:gridCol w="450607"/>
                <a:gridCol w="450607"/>
                <a:gridCol w="450607"/>
                <a:gridCol w="450607"/>
                <a:gridCol w="450607"/>
                <a:gridCol w="462220"/>
              </a:tblGrid>
              <a:tr h="184152">
                <a:tc>
                  <a:txBody>
                    <a:bodyPr/>
                    <a:lstStyle/>
                    <a:p>
                      <a:pPr algn="ctr" fontAlgn="b"/>
                      <a:r>
                        <a:rPr lang="en-GB" sz="1100" b="0" i="0" u="none" strike="noStrike" dirty="0" smtClean="0">
                          <a:solidFill>
                            <a:srgbClr val="FFFFFF"/>
                          </a:solidFill>
                          <a:effectLst/>
                          <a:latin typeface="Calibri" panose="020F0502020204030204" pitchFamily="34" charset="0"/>
                        </a:rPr>
                        <a:t>31-Aug</a:t>
                      </a:r>
                      <a:endParaRPr lang="en-GB" sz="1100" b="0" i="0" u="none" strike="noStrike" dirty="0">
                        <a:solidFill>
                          <a:srgbClr val="FFFFFF"/>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b"/>
                      <a:r>
                        <a:rPr lang="en-GB" sz="1100" b="0" i="0" u="none" strike="noStrike" dirty="0" smtClean="0">
                          <a:solidFill>
                            <a:srgbClr val="FFFFFF"/>
                          </a:solidFill>
                          <a:effectLst/>
                          <a:latin typeface="Calibri" panose="020F0502020204030204" pitchFamily="34" charset="0"/>
                        </a:rPr>
                        <a:t>01-Sep</a:t>
                      </a:r>
                      <a:endParaRPr lang="en-GB" sz="1100" b="0" i="0" u="none" strike="noStrike" dirty="0">
                        <a:solidFill>
                          <a:srgbClr val="FFFFFF"/>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b"/>
                      <a:r>
                        <a:rPr lang="en-GB" sz="1100" b="0" i="0" u="none" strike="noStrike" dirty="0" smtClean="0">
                          <a:solidFill>
                            <a:srgbClr val="FFFFFF"/>
                          </a:solidFill>
                          <a:effectLst/>
                          <a:latin typeface="Calibri" panose="020F0502020204030204" pitchFamily="34" charset="0"/>
                        </a:rPr>
                        <a:t>02-Sep</a:t>
                      </a:r>
                      <a:endParaRPr lang="en-GB" sz="1100" b="0" i="0" u="none" strike="noStrike" dirty="0">
                        <a:solidFill>
                          <a:srgbClr val="FFFFFF"/>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b"/>
                      <a:r>
                        <a:rPr lang="en-GB" sz="1100" b="0" i="0" u="none" strike="noStrike" dirty="0" smtClean="0">
                          <a:solidFill>
                            <a:srgbClr val="FFFFFF"/>
                          </a:solidFill>
                          <a:effectLst/>
                          <a:latin typeface="Calibri" panose="020F0502020204030204" pitchFamily="34" charset="0"/>
                        </a:rPr>
                        <a:t>03-Sep</a:t>
                      </a:r>
                      <a:endParaRPr lang="en-GB" sz="1100" b="0" i="0" u="none" strike="noStrike" dirty="0">
                        <a:solidFill>
                          <a:srgbClr val="FFFFFF"/>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b"/>
                      <a:r>
                        <a:rPr lang="en-GB" sz="1100" b="0" i="0" u="none" strike="noStrike" dirty="0" smtClean="0">
                          <a:solidFill>
                            <a:srgbClr val="FFFFFF"/>
                          </a:solidFill>
                          <a:effectLst/>
                          <a:latin typeface="Calibri" panose="020F0502020204030204" pitchFamily="34" charset="0"/>
                        </a:rPr>
                        <a:t>04-Sep</a:t>
                      </a:r>
                      <a:endParaRPr lang="en-GB" sz="1100" b="0" i="0" u="none" strike="noStrike" dirty="0">
                        <a:solidFill>
                          <a:srgbClr val="FFFFFF"/>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b"/>
                      <a:r>
                        <a:rPr lang="en-GB" sz="1100" b="0" i="0" u="none" strike="noStrike" dirty="0" smtClean="0">
                          <a:solidFill>
                            <a:srgbClr val="FFFFFF"/>
                          </a:solidFill>
                          <a:effectLst/>
                          <a:latin typeface="Calibri" panose="020F0502020204030204" pitchFamily="34" charset="0"/>
                        </a:rPr>
                        <a:t>05-Sep</a:t>
                      </a:r>
                      <a:endParaRPr lang="en-GB" sz="1100" b="0" i="0" u="none" strike="noStrike" dirty="0">
                        <a:solidFill>
                          <a:srgbClr val="FFFFFF"/>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b"/>
                      <a:r>
                        <a:rPr lang="en-GB" sz="1100" b="0" i="0" u="none" strike="noStrike" dirty="0" smtClean="0">
                          <a:solidFill>
                            <a:srgbClr val="FFFFFF"/>
                          </a:solidFill>
                          <a:effectLst/>
                          <a:latin typeface="Calibri" panose="020F0502020204030204" pitchFamily="34" charset="0"/>
                        </a:rPr>
                        <a:t>06-Sep</a:t>
                      </a:r>
                      <a:endParaRPr lang="en-GB" sz="1100" b="0" i="0" u="none" strike="noStrike" dirty="0">
                        <a:solidFill>
                          <a:srgbClr val="FFFFFF"/>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b"/>
                      <a:r>
                        <a:rPr lang="en-GB" sz="1100" b="0" i="0" u="none" strike="noStrike" dirty="0" smtClean="0">
                          <a:solidFill>
                            <a:srgbClr val="FFFFFF"/>
                          </a:solidFill>
                          <a:effectLst/>
                          <a:latin typeface="Calibri" panose="020F0502020204030204" pitchFamily="34" charset="0"/>
                        </a:rPr>
                        <a:t>07-Sep</a:t>
                      </a:r>
                      <a:endParaRPr lang="en-GB" sz="1100" b="0" i="0" u="none" strike="noStrike" dirty="0">
                        <a:solidFill>
                          <a:srgbClr val="FFFFFF"/>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b"/>
                      <a:r>
                        <a:rPr lang="en-GB" sz="1100" b="0" i="0" u="none" strike="noStrike" dirty="0" smtClean="0">
                          <a:solidFill>
                            <a:srgbClr val="FFFFFF"/>
                          </a:solidFill>
                          <a:effectLst/>
                          <a:latin typeface="Calibri" panose="020F0502020204030204" pitchFamily="34" charset="0"/>
                        </a:rPr>
                        <a:t>08-Sep</a:t>
                      </a:r>
                      <a:endParaRPr lang="en-GB" sz="1100" b="0" i="0" u="none" strike="noStrike" dirty="0">
                        <a:solidFill>
                          <a:srgbClr val="FFFFFF"/>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b"/>
                      <a:r>
                        <a:rPr lang="en-GB" sz="1100" b="0" i="0" u="none" strike="noStrike" dirty="0" smtClean="0">
                          <a:solidFill>
                            <a:srgbClr val="FFFFFF"/>
                          </a:solidFill>
                          <a:effectLst/>
                          <a:latin typeface="Calibri" panose="020F0502020204030204" pitchFamily="34" charset="0"/>
                        </a:rPr>
                        <a:t>09-Sep</a:t>
                      </a:r>
                      <a:endParaRPr lang="en-GB" sz="1100" b="0" i="0" u="none" strike="noStrike" dirty="0">
                        <a:solidFill>
                          <a:srgbClr val="FFFFFF"/>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b"/>
                      <a:r>
                        <a:rPr lang="en-GB" sz="1100" b="0" i="0" u="none" strike="noStrike" dirty="0" smtClean="0">
                          <a:solidFill>
                            <a:srgbClr val="FFFFFF"/>
                          </a:solidFill>
                          <a:effectLst/>
                          <a:latin typeface="Calibri" panose="020F0502020204030204" pitchFamily="34" charset="0"/>
                        </a:rPr>
                        <a:t>10-Sep</a:t>
                      </a:r>
                      <a:endParaRPr lang="en-GB" sz="1100" b="0" i="0" u="none" strike="noStrike" dirty="0">
                        <a:solidFill>
                          <a:srgbClr val="FFFFFF"/>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b"/>
                      <a:r>
                        <a:rPr lang="en-GB" sz="1100" b="0" i="0" u="none" strike="noStrike" dirty="0" smtClean="0">
                          <a:solidFill>
                            <a:srgbClr val="FFFFFF"/>
                          </a:solidFill>
                          <a:effectLst/>
                          <a:latin typeface="Calibri" panose="020F0502020204030204" pitchFamily="34" charset="0"/>
                        </a:rPr>
                        <a:t>11-Sep</a:t>
                      </a:r>
                      <a:endParaRPr lang="en-GB" sz="1100" b="0" i="0" u="none" strike="noStrike" dirty="0">
                        <a:solidFill>
                          <a:srgbClr val="FFFFFF"/>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b"/>
                      <a:r>
                        <a:rPr lang="en-GB" sz="1100" b="0" i="0" u="none" strike="noStrike" dirty="0" smtClean="0">
                          <a:solidFill>
                            <a:srgbClr val="FFFFFF"/>
                          </a:solidFill>
                          <a:effectLst/>
                          <a:latin typeface="Calibri" panose="020F0502020204030204" pitchFamily="34" charset="0"/>
                        </a:rPr>
                        <a:t>12-Sep</a:t>
                      </a:r>
                      <a:endParaRPr lang="en-GB" sz="1100" b="0" i="0" u="none" strike="noStrike" dirty="0">
                        <a:solidFill>
                          <a:srgbClr val="FFFFFF"/>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b"/>
                      <a:r>
                        <a:rPr lang="en-GB" sz="1100" b="0" i="0" u="none" strike="noStrike" dirty="0" smtClean="0">
                          <a:solidFill>
                            <a:srgbClr val="FFFFFF"/>
                          </a:solidFill>
                          <a:effectLst/>
                          <a:latin typeface="Calibri" panose="020F0502020204030204" pitchFamily="34" charset="0"/>
                        </a:rPr>
                        <a:t>13-Sep</a:t>
                      </a:r>
                      <a:endParaRPr lang="en-GB" sz="1100" b="0" i="0" u="none" strike="noStrike" dirty="0">
                        <a:solidFill>
                          <a:srgbClr val="FFFFFF"/>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b"/>
                      <a:r>
                        <a:rPr lang="en-GB" sz="1100" b="0" i="0" u="none" strike="noStrike" dirty="0" smtClean="0">
                          <a:solidFill>
                            <a:srgbClr val="FFFFFF"/>
                          </a:solidFill>
                          <a:effectLst/>
                          <a:latin typeface="Calibri" panose="020F0502020204030204" pitchFamily="34" charset="0"/>
                        </a:rPr>
                        <a:t>14-Sep</a:t>
                      </a:r>
                      <a:endParaRPr lang="en-GB" sz="1100" b="0" i="0" u="none" strike="noStrike" dirty="0">
                        <a:solidFill>
                          <a:srgbClr val="FFFFFF"/>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b"/>
                      <a:r>
                        <a:rPr lang="en-GB" sz="1100" b="0" i="0" u="none" strike="noStrike" dirty="0" smtClean="0">
                          <a:solidFill>
                            <a:srgbClr val="FFFFFF"/>
                          </a:solidFill>
                          <a:effectLst/>
                          <a:latin typeface="Calibri" panose="020F0502020204030204" pitchFamily="34" charset="0"/>
                        </a:rPr>
                        <a:t>15-Sep</a:t>
                      </a:r>
                      <a:endParaRPr lang="en-GB" sz="1100" b="0" i="0" u="none" strike="noStrike" dirty="0">
                        <a:solidFill>
                          <a:srgbClr val="FFFFFF"/>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b"/>
                      <a:r>
                        <a:rPr lang="en-GB" sz="1100" b="0" i="0" u="none" strike="noStrike" dirty="0" smtClean="0">
                          <a:solidFill>
                            <a:srgbClr val="FFFFFF"/>
                          </a:solidFill>
                          <a:effectLst/>
                          <a:latin typeface="Calibri" panose="020F0502020204030204" pitchFamily="34" charset="0"/>
                        </a:rPr>
                        <a:t>16-Sep</a:t>
                      </a:r>
                      <a:endParaRPr lang="en-GB" sz="1100" b="0" i="0" u="none" strike="noStrike" dirty="0">
                        <a:solidFill>
                          <a:srgbClr val="FFFFFF"/>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b"/>
                      <a:r>
                        <a:rPr lang="en-GB" sz="1100" b="1" i="0" u="none" strike="noStrike" dirty="0" smtClean="0">
                          <a:solidFill>
                            <a:srgbClr val="FFFFFF"/>
                          </a:solidFill>
                          <a:effectLst/>
                          <a:latin typeface="Calibri" panose="020F0502020204030204" pitchFamily="34" charset="0"/>
                        </a:rPr>
                        <a:t>Total</a:t>
                      </a:r>
                      <a:endParaRPr lang="en-GB" sz="1100" b="1" i="0" u="none" strike="noStrike" dirty="0">
                        <a:solidFill>
                          <a:srgbClr val="FFFFFF"/>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r>
              <a:tr h="184152">
                <a:tc>
                  <a:txBody>
                    <a:bodyPr/>
                    <a:lstStyle/>
                    <a:p>
                      <a:pPr algn="ctr" fontAlgn="b"/>
                      <a:r>
                        <a:rPr lang="en-GB" sz="1100" b="0" i="0" u="none" strike="noStrike" dirty="0">
                          <a:solidFill>
                            <a:srgbClr val="000000"/>
                          </a:solidFill>
                          <a:effectLst/>
                          <a:latin typeface="Calibri" panose="020F0502020204030204" pitchFamily="34" charset="0"/>
                        </a:rPr>
                        <a:t>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panose="020F0502020204030204" pitchFamily="34" charset="0"/>
                        </a:rPr>
                        <a:t>19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panose="020F0502020204030204" pitchFamily="34" charset="0"/>
                        </a:rPr>
                        <a:t>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panose="020F0502020204030204" pitchFamily="34" charset="0"/>
                        </a:rPr>
                        <a: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panose="020F0502020204030204" pitchFamily="34" charset="0"/>
                        </a:rPr>
                        <a:t>37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panose="020F0502020204030204" pitchFamily="34" charset="0"/>
                        </a:rPr>
                        <a:t>22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panose="020F0502020204030204" pitchFamily="34" charset="0"/>
                        </a:rPr>
                        <a:t>15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panose="020F0502020204030204" pitchFamily="34" charset="0"/>
                        </a:rPr>
                        <a:t>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Calibri" panose="020F0502020204030204" pitchFamily="34" charset="0"/>
                        </a:rPr>
                        <a:t>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smtClean="0">
                          <a:solidFill>
                            <a:srgbClr val="000000"/>
                          </a:solidFill>
                          <a:effectLst/>
                          <a:latin typeface="Calibri" panose="020F0502020204030204" pitchFamily="34" charset="0"/>
                        </a:rPr>
                        <a:t>9</a:t>
                      </a:r>
                      <a:endParaRPr lang="en-GB" sz="1100" b="0" i="0" u="none" strike="noStrike" dirty="0">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smtClean="0">
                          <a:solidFill>
                            <a:srgbClr val="000000"/>
                          </a:solidFill>
                          <a:effectLst/>
                          <a:latin typeface="Calibri" panose="020F0502020204030204" pitchFamily="34" charset="0"/>
                        </a:rPr>
                        <a:t>8</a:t>
                      </a:r>
                      <a:endParaRPr lang="en-GB" sz="1100" b="0" i="0" u="none" strike="noStrike" dirty="0">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smtClean="0">
                          <a:solidFill>
                            <a:srgbClr val="000000"/>
                          </a:solidFill>
                          <a:effectLst/>
                          <a:latin typeface="Calibri" panose="020F0502020204030204" pitchFamily="34" charset="0"/>
                        </a:rPr>
                        <a:t>19</a:t>
                      </a:r>
                      <a:endParaRPr lang="en-GB" sz="1100" b="0" i="0" u="none" strike="noStrike" dirty="0">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smtClean="0">
                          <a:solidFill>
                            <a:srgbClr val="000000"/>
                          </a:solidFill>
                          <a:effectLst/>
                          <a:latin typeface="Calibri" panose="020F0502020204030204" pitchFamily="34" charset="0"/>
                        </a:rPr>
                        <a:t>58</a:t>
                      </a:r>
                      <a:endParaRPr lang="en-GB" sz="1100" b="0" i="0" u="none" strike="noStrike" dirty="0">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smtClean="0">
                          <a:solidFill>
                            <a:srgbClr val="000000"/>
                          </a:solidFill>
                          <a:effectLst/>
                          <a:latin typeface="Calibri" panose="020F0502020204030204" pitchFamily="34" charset="0"/>
                        </a:rPr>
                        <a:t>14</a:t>
                      </a:r>
                      <a:endParaRPr lang="en-GB" sz="1100" b="0" i="0" u="none" strike="noStrike" dirty="0">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smtClean="0">
                          <a:solidFill>
                            <a:srgbClr val="000000"/>
                          </a:solidFill>
                          <a:effectLst/>
                          <a:latin typeface="Calibri" panose="020F0502020204030204" pitchFamily="34" charset="0"/>
                        </a:rPr>
                        <a:t>6</a:t>
                      </a:r>
                      <a:endParaRPr lang="en-GB" sz="1100" b="0" i="0" u="none" strike="noStrike" dirty="0">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smtClean="0">
                          <a:solidFill>
                            <a:srgbClr val="000000"/>
                          </a:solidFill>
                          <a:effectLst/>
                          <a:latin typeface="Calibri" panose="020F0502020204030204" pitchFamily="34" charset="0"/>
                        </a:rPr>
                        <a:t>23</a:t>
                      </a:r>
                      <a:endParaRPr lang="en-GB" sz="1100" b="0" i="0" u="none" strike="noStrike" dirty="0">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smtClean="0">
                          <a:solidFill>
                            <a:srgbClr val="000000"/>
                          </a:solidFill>
                          <a:effectLst/>
                          <a:latin typeface="Calibri" panose="020F0502020204030204" pitchFamily="34" charset="0"/>
                        </a:rPr>
                        <a:t>8</a:t>
                      </a:r>
                      <a:endParaRPr lang="en-GB" sz="1100" b="0" i="0" u="none" strike="noStrike" dirty="0">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1" i="0" u="none" strike="noStrike" dirty="0" smtClean="0">
                          <a:solidFill>
                            <a:srgbClr val="000000"/>
                          </a:solidFill>
                          <a:effectLst/>
                          <a:latin typeface="Calibri" panose="020F0502020204030204" pitchFamily="34" charset="0"/>
                        </a:rPr>
                        <a:t>263</a:t>
                      </a:r>
                      <a:endParaRPr lang="en-GB" sz="1100" b="1" i="0" u="none" strike="noStrike" dirty="0">
                        <a:solidFill>
                          <a:srgbClr val="000000"/>
                        </a:solidFill>
                        <a:effectLst/>
                        <a:latin typeface="Calibri" panose="020F050202020403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14" name="Chart 13"/>
          <p:cNvGraphicFramePr>
            <a:graphicFrameLocks/>
          </p:cNvGraphicFramePr>
          <p:nvPr>
            <p:extLst/>
          </p:nvPr>
        </p:nvGraphicFramePr>
        <p:xfrm>
          <a:off x="2780197" y="1067403"/>
          <a:ext cx="7743169" cy="293558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Chart 17"/>
          <p:cNvGraphicFramePr>
            <a:graphicFrameLocks/>
          </p:cNvGraphicFramePr>
          <p:nvPr>
            <p:extLst>
              <p:ext uri="{D42A27DB-BD31-4B8C-83A1-F6EECF244321}">
                <p14:modId xmlns:p14="http://schemas.microsoft.com/office/powerpoint/2010/main" val="1690423005"/>
              </p:ext>
            </p:extLst>
          </p:nvPr>
        </p:nvGraphicFramePr>
        <p:xfrm>
          <a:off x="2780197" y="1122523"/>
          <a:ext cx="7710137" cy="304356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733384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5181600" y="924448"/>
            <a:ext cx="6851847" cy="4395693"/>
          </a:xfrm>
          <a:prstGeom prst="rect">
            <a:avLst/>
          </a:prstGeom>
          <a:noFill/>
          <a:ln w="127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3" name="Rectangle 22"/>
          <p:cNvSpPr/>
          <p:nvPr/>
        </p:nvSpPr>
        <p:spPr>
          <a:xfrm>
            <a:off x="157844" y="921624"/>
            <a:ext cx="4953708" cy="4388468"/>
          </a:xfrm>
          <a:prstGeom prst="rect">
            <a:avLst/>
          </a:prstGeom>
          <a:noFill/>
          <a:ln w="127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2" name="TextBox 11"/>
          <p:cNvSpPr txBox="1"/>
          <p:nvPr/>
        </p:nvSpPr>
        <p:spPr>
          <a:xfrm>
            <a:off x="470518" y="6230390"/>
            <a:ext cx="4327745" cy="246221"/>
          </a:xfrm>
          <a:prstGeom prst="rect">
            <a:avLst/>
          </a:prstGeom>
          <a:noFill/>
        </p:spPr>
        <p:txBody>
          <a:bodyPr wrap="square" rtlCol="0">
            <a:spAutoFit/>
          </a:bodyPr>
          <a:lstStyle/>
          <a:p>
            <a:pPr algn="ctr"/>
            <a:r>
              <a:rPr lang="en-GB" sz="1000" dirty="0" smtClean="0"/>
              <a:t>More information regarding Crime Groups can be found </a:t>
            </a:r>
            <a:r>
              <a:rPr lang="en-GB" sz="1000" dirty="0" smtClean="0">
                <a:hlinkClick r:id="rId3"/>
              </a:rPr>
              <a:t>via this link</a:t>
            </a:r>
            <a:endParaRPr lang="en-GB" sz="1000" dirty="0" smtClean="0"/>
          </a:p>
        </p:txBody>
      </p:sp>
      <p:sp>
        <p:nvSpPr>
          <p:cNvPr id="16" name="TextBox 15"/>
          <p:cNvSpPr txBox="1"/>
          <p:nvPr/>
        </p:nvSpPr>
        <p:spPr>
          <a:xfrm>
            <a:off x="0" y="0"/>
            <a:ext cx="12191999" cy="646331"/>
          </a:xfrm>
          <a:prstGeom prst="rect">
            <a:avLst/>
          </a:prstGeom>
          <a:solidFill>
            <a:schemeClr val="accent5"/>
          </a:solidFill>
        </p:spPr>
        <p:txBody>
          <a:bodyPr wrap="square" rtlCol="0" anchor="ctr">
            <a:spAutoFit/>
          </a:bodyPr>
          <a:lstStyle/>
          <a:p>
            <a:pPr algn="ctr"/>
            <a:endParaRPr lang="en-GB" sz="800" b="1" dirty="0" smtClean="0">
              <a:solidFill>
                <a:prstClr val="white"/>
              </a:solidFill>
            </a:endParaRPr>
          </a:p>
          <a:p>
            <a:pPr algn="ctr"/>
            <a:r>
              <a:rPr lang="en-GB" sz="2000" b="1" dirty="0" smtClean="0">
                <a:solidFill>
                  <a:prstClr val="white"/>
                </a:solidFill>
              </a:rPr>
              <a:t>Weekly </a:t>
            </a:r>
            <a:r>
              <a:rPr lang="en-GB" sz="2000" b="1" dirty="0" smtClean="0">
                <a:solidFill>
                  <a:schemeClr val="bg1"/>
                </a:solidFill>
              </a:rPr>
              <a:t>Crime Demand (7</a:t>
            </a:r>
            <a:r>
              <a:rPr lang="en-GB" sz="2000" b="1" baseline="30000" dirty="0" smtClean="0">
                <a:solidFill>
                  <a:schemeClr val="bg1"/>
                </a:solidFill>
              </a:rPr>
              <a:t>th </a:t>
            </a:r>
            <a:r>
              <a:rPr lang="en-GB" sz="2000" b="1" dirty="0">
                <a:solidFill>
                  <a:schemeClr val="bg1"/>
                </a:solidFill>
              </a:rPr>
              <a:t>September</a:t>
            </a:r>
            <a:r>
              <a:rPr lang="en-GB" sz="2000" b="1" baseline="30000" dirty="0" smtClean="0">
                <a:solidFill>
                  <a:schemeClr val="bg1"/>
                </a:solidFill>
              </a:rPr>
              <a:t>  </a:t>
            </a:r>
            <a:r>
              <a:rPr lang="en-GB" sz="2000" b="1" dirty="0" smtClean="0">
                <a:solidFill>
                  <a:schemeClr val="bg1"/>
                </a:solidFill>
              </a:rPr>
              <a:t>– 13</a:t>
            </a:r>
            <a:r>
              <a:rPr lang="en-GB" sz="2000" b="1" baseline="30000" dirty="0" smtClean="0">
                <a:solidFill>
                  <a:schemeClr val="bg1"/>
                </a:solidFill>
              </a:rPr>
              <a:t>th </a:t>
            </a:r>
            <a:r>
              <a:rPr lang="en-GB" sz="2000" b="1" dirty="0" smtClean="0">
                <a:solidFill>
                  <a:schemeClr val="bg1"/>
                </a:solidFill>
              </a:rPr>
              <a:t>September 2020)</a:t>
            </a:r>
          </a:p>
          <a:p>
            <a:pPr algn="ctr"/>
            <a:endParaRPr lang="en-GB" sz="800" b="1" dirty="0">
              <a:solidFill>
                <a:prstClr val="white"/>
              </a:solidFill>
            </a:endParaRPr>
          </a:p>
        </p:txBody>
      </p:sp>
      <p:pic>
        <p:nvPicPr>
          <p:cNvPr id="22" name="Picture 1" descr="image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270" y="47596"/>
            <a:ext cx="1619974" cy="543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5181599" y="5445560"/>
            <a:ext cx="6851847" cy="1031051"/>
          </a:xfrm>
          <a:prstGeom prst="rect">
            <a:avLst/>
          </a:prstGeom>
          <a:no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9" name="Rectangle 18"/>
          <p:cNvSpPr/>
          <p:nvPr/>
        </p:nvSpPr>
        <p:spPr>
          <a:xfrm>
            <a:off x="5181597" y="5637919"/>
            <a:ext cx="6851847" cy="830997"/>
          </a:xfrm>
          <a:prstGeom prst="rect">
            <a:avLst/>
          </a:prstGeom>
          <a:ln>
            <a:noFill/>
          </a:ln>
        </p:spPr>
        <p:txBody>
          <a:bodyPr wrap="square">
            <a:spAutoFit/>
          </a:bodyPr>
          <a:lstStyle/>
          <a:p>
            <a:r>
              <a:rPr lang="en-GB" sz="1200" dirty="0" smtClean="0"/>
              <a:t>All Crime Groups (</a:t>
            </a:r>
            <a:r>
              <a:rPr lang="en-GB" sz="1200" dirty="0"/>
              <a:t>with the exception of Group </a:t>
            </a:r>
            <a:r>
              <a:rPr lang="en-GB" sz="1200" dirty="0" smtClean="0"/>
              <a:t>2) show a decrease in volume when the preceding weeks volume is compared to the same period in 2019.  Most divisions this week have noted a decrease in crime volumes, with the exception of Forth Valley which has noted a small increase in crime volume and Fife which has remained static.</a:t>
            </a:r>
          </a:p>
        </p:txBody>
      </p:sp>
      <p:sp>
        <p:nvSpPr>
          <p:cNvPr id="15" name="TextBox 26"/>
          <p:cNvSpPr txBox="1"/>
          <p:nvPr/>
        </p:nvSpPr>
        <p:spPr>
          <a:xfrm>
            <a:off x="1582883" y="6567076"/>
            <a:ext cx="8837408"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dirty="0" smtClean="0">
                <a:solidFill>
                  <a:prstClr val="white">
                    <a:lumMod val="65000"/>
                  </a:prstClr>
                </a:solidFill>
              </a:rPr>
              <a:t>No figures should be considered as Official Police Statistics. These may not yet have been verified or validated.</a:t>
            </a:r>
            <a:endParaRPr lang="en-GB" sz="1400" dirty="0">
              <a:solidFill>
                <a:prstClr val="white">
                  <a:lumMod val="65000"/>
                </a:prstClr>
              </a:solidFill>
            </a:endParaRPr>
          </a:p>
        </p:txBody>
      </p:sp>
      <p:sp>
        <p:nvSpPr>
          <p:cNvPr id="21" name="Footer Placeholder 1"/>
          <p:cNvSpPr>
            <a:spLocks noGrp="1"/>
          </p:cNvSpPr>
          <p:nvPr>
            <p:ph type="ftr" sz="quarter" idx="11"/>
          </p:nvPr>
        </p:nvSpPr>
        <p:spPr>
          <a:xfrm>
            <a:off x="11196310" y="6454539"/>
            <a:ext cx="995689" cy="365125"/>
          </a:xfrm>
        </p:spPr>
        <p:txBody>
          <a:bodyPr/>
          <a:lstStyle/>
          <a:p>
            <a:r>
              <a:rPr lang="en-GB" sz="1400" smtClean="0">
                <a:solidFill>
                  <a:schemeClr val="bg2">
                    <a:lumMod val="75000"/>
                  </a:schemeClr>
                </a:solidFill>
              </a:rPr>
              <a:t>
OFFICIAL</a:t>
            </a:r>
            <a:endParaRPr lang="en-GB" sz="1400" dirty="0">
              <a:solidFill>
                <a:schemeClr val="bg2">
                  <a:lumMod val="75000"/>
                </a:schemeClr>
              </a:solidFill>
            </a:endParaRPr>
          </a:p>
        </p:txBody>
      </p:sp>
      <p:graphicFrame>
        <p:nvGraphicFramePr>
          <p:cNvPr id="26" name="Table 25"/>
          <p:cNvGraphicFramePr>
            <a:graphicFrameLocks noGrp="1"/>
          </p:cNvGraphicFramePr>
          <p:nvPr>
            <p:extLst>
              <p:ext uri="{D42A27DB-BD31-4B8C-83A1-F6EECF244321}">
                <p14:modId xmlns:p14="http://schemas.microsoft.com/office/powerpoint/2010/main" val="610224276"/>
              </p:ext>
            </p:extLst>
          </p:nvPr>
        </p:nvGraphicFramePr>
        <p:xfrm>
          <a:off x="157844" y="5445560"/>
          <a:ext cx="4954321" cy="571500"/>
        </p:xfrm>
        <a:graphic>
          <a:graphicData uri="http://schemas.openxmlformats.org/drawingml/2006/table">
            <a:tbl>
              <a:tblPr>
                <a:tableStyleId>{5C22544A-7EE6-4342-B048-85BDC9FD1C3A}</a:tableStyleId>
              </a:tblPr>
              <a:tblGrid>
                <a:gridCol w="1227035"/>
                <a:gridCol w="437658"/>
                <a:gridCol w="396858"/>
                <a:gridCol w="422206"/>
                <a:gridCol w="422206"/>
                <a:gridCol w="422206"/>
                <a:gridCol w="422206"/>
                <a:gridCol w="422206"/>
                <a:gridCol w="781740"/>
              </a:tblGrid>
              <a:tr h="190500">
                <a:tc>
                  <a:txBody>
                    <a:bodyPr/>
                    <a:lstStyle/>
                    <a:p>
                      <a:pPr algn="ctr" fontAlgn="b"/>
                      <a:r>
                        <a:rPr lang="en-GB" sz="1000" u="none" strike="noStrike" dirty="0">
                          <a:solidFill>
                            <a:schemeClr val="bg1"/>
                          </a:solidFill>
                          <a:effectLst/>
                        </a:rPr>
                        <a:t>Crime Group</a:t>
                      </a:r>
                      <a:endParaRPr lang="en-GB" sz="1000" b="1" i="0" u="none" strike="noStrike" dirty="0">
                        <a:solidFill>
                          <a:schemeClr val="bg1"/>
                        </a:solidFill>
                        <a:effectLst/>
                        <a:latin typeface="Calibri" panose="020F0502020204030204" pitchFamily="34" charset="0"/>
                      </a:endParaRPr>
                    </a:p>
                  </a:txBody>
                  <a:tcPr marL="9525" marR="9525" marT="9525" marB="0" anchor="ctr">
                    <a:solidFill>
                      <a:schemeClr val="accent5"/>
                    </a:solidFill>
                  </a:tcPr>
                </a:tc>
                <a:tc>
                  <a:txBody>
                    <a:bodyPr/>
                    <a:lstStyle/>
                    <a:p>
                      <a:pPr algn="ctr" fontAlgn="b"/>
                      <a:r>
                        <a:rPr lang="en-GB" sz="1000" u="none" strike="noStrike" dirty="0">
                          <a:solidFill>
                            <a:schemeClr val="bg1"/>
                          </a:solidFill>
                          <a:effectLst/>
                        </a:rPr>
                        <a:t>1</a:t>
                      </a:r>
                      <a:endParaRPr lang="en-GB" sz="1000" b="1" i="0" u="none" strike="noStrike" dirty="0">
                        <a:solidFill>
                          <a:schemeClr val="bg1"/>
                        </a:solidFill>
                        <a:effectLst/>
                        <a:latin typeface="Calibri" panose="020F0502020204030204" pitchFamily="34" charset="0"/>
                      </a:endParaRPr>
                    </a:p>
                  </a:txBody>
                  <a:tcPr marL="9525" marR="9525" marT="9525" marB="0" anchor="ctr">
                    <a:lnB w="12700" cap="flat" cmpd="sng" algn="ctr">
                      <a:solidFill>
                        <a:schemeClr val="bg1">
                          <a:lumMod val="95000"/>
                        </a:schemeClr>
                      </a:solidFill>
                      <a:prstDash val="solid"/>
                      <a:round/>
                      <a:headEnd type="none" w="med" len="med"/>
                      <a:tailEnd type="none" w="med" len="med"/>
                    </a:lnB>
                    <a:solidFill>
                      <a:schemeClr val="accent5"/>
                    </a:solidFill>
                  </a:tcPr>
                </a:tc>
                <a:tc>
                  <a:txBody>
                    <a:bodyPr/>
                    <a:lstStyle/>
                    <a:p>
                      <a:pPr algn="ctr" fontAlgn="b"/>
                      <a:r>
                        <a:rPr lang="en-GB" sz="1000" u="none" strike="noStrike" dirty="0">
                          <a:solidFill>
                            <a:schemeClr val="bg1"/>
                          </a:solidFill>
                          <a:effectLst/>
                        </a:rPr>
                        <a:t>2</a:t>
                      </a:r>
                      <a:endParaRPr lang="en-GB" sz="1000" b="1" i="0" u="none" strike="noStrike" dirty="0">
                        <a:solidFill>
                          <a:schemeClr val="bg1"/>
                        </a:solidFill>
                        <a:effectLst/>
                        <a:latin typeface="Calibri" panose="020F0502020204030204" pitchFamily="34" charset="0"/>
                      </a:endParaRPr>
                    </a:p>
                  </a:txBody>
                  <a:tcPr marL="9525" marR="9525" marT="9525" marB="0" anchor="ctr">
                    <a:lnB w="12700" cap="flat" cmpd="sng" algn="ctr">
                      <a:solidFill>
                        <a:schemeClr val="bg1">
                          <a:lumMod val="95000"/>
                        </a:schemeClr>
                      </a:solidFill>
                      <a:prstDash val="solid"/>
                      <a:round/>
                      <a:headEnd type="none" w="med" len="med"/>
                      <a:tailEnd type="none" w="med" len="med"/>
                    </a:lnB>
                    <a:solidFill>
                      <a:schemeClr val="accent5"/>
                    </a:solidFill>
                  </a:tcPr>
                </a:tc>
                <a:tc>
                  <a:txBody>
                    <a:bodyPr/>
                    <a:lstStyle/>
                    <a:p>
                      <a:pPr algn="ctr" fontAlgn="b"/>
                      <a:r>
                        <a:rPr lang="en-GB" sz="1000" u="none" strike="noStrike" dirty="0">
                          <a:solidFill>
                            <a:schemeClr val="bg1"/>
                          </a:solidFill>
                          <a:effectLst/>
                        </a:rPr>
                        <a:t>3</a:t>
                      </a:r>
                      <a:endParaRPr lang="en-GB" sz="1000" b="1" i="0" u="none" strike="noStrike" dirty="0">
                        <a:solidFill>
                          <a:schemeClr val="bg1"/>
                        </a:solidFill>
                        <a:effectLst/>
                        <a:latin typeface="Calibri" panose="020F0502020204030204" pitchFamily="34" charset="0"/>
                      </a:endParaRPr>
                    </a:p>
                  </a:txBody>
                  <a:tcPr marL="9525" marR="9525" marT="9525" marB="0" anchor="ctr">
                    <a:lnB w="12700" cap="flat" cmpd="sng" algn="ctr">
                      <a:solidFill>
                        <a:schemeClr val="bg1">
                          <a:lumMod val="95000"/>
                        </a:schemeClr>
                      </a:solidFill>
                      <a:prstDash val="solid"/>
                      <a:round/>
                      <a:headEnd type="none" w="med" len="med"/>
                      <a:tailEnd type="none" w="med" len="med"/>
                    </a:lnB>
                    <a:solidFill>
                      <a:schemeClr val="accent5"/>
                    </a:solidFill>
                  </a:tcPr>
                </a:tc>
                <a:tc>
                  <a:txBody>
                    <a:bodyPr/>
                    <a:lstStyle/>
                    <a:p>
                      <a:pPr algn="ctr" fontAlgn="b"/>
                      <a:r>
                        <a:rPr lang="en-GB" sz="1000" u="none" strike="noStrike" dirty="0">
                          <a:solidFill>
                            <a:schemeClr val="bg1"/>
                          </a:solidFill>
                          <a:effectLst/>
                        </a:rPr>
                        <a:t>4</a:t>
                      </a:r>
                      <a:endParaRPr lang="en-GB" sz="1000" b="1" i="0" u="none" strike="noStrike" dirty="0">
                        <a:solidFill>
                          <a:schemeClr val="bg1"/>
                        </a:solidFill>
                        <a:effectLst/>
                        <a:latin typeface="Calibri" panose="020F0502020204030204" pitchFamily="34" charset="0"/>
                      </a:endParaRPr>
                    </a:p>
                  </a:txBody>
                  <a:tcPr marL="9525" marR="9525" marT="9525" marB="0" anchor="ctr">
                    <a:lnB w="12700" cap="flat" cmpd="sng" algn="ctr">
                      <a:solidFill>
                        <a:schemeClr val="bg1">
                          <a:lumMod val="95000"/>
                        </a:schemeClr>
                      </a:solidFill>
                      <a:prstDash val="solid"/>
                      <a:round/>
                      <a:headEnd type="none" w="med" len="med"/>
                      <a:tailEnd type="none" w="med" len="med"/>
                    </a:lnB>
                    <a:solidFill>
                      <a:schemeClr val="accent5"/>
                    </a:solidFill>
                  </a:tcPr>
                </a:tc>
                <a:tc>
                  <a:txBody>
                    <a:bodyPr/>
                    <a:lstStyle/>
                    <a:p>
                      <a:pPr algn="ctr" fontAlgn="b"/>
                      <a:r>
                        <a:rPr lang="en-GB" sz="1000" u="none" strike="noStrike" dirty="0">
                          <a:solidFill>
                            <a:schemeClr val="bg1"/>
                          </a:solidFill>
                          <a:effectLst/>
                        </a:rPr>
                        <a:t>5</a:t>
                      </a:r>
                      <a:endParaRPr lang="en-GB" sz="1000" b="1" i="0" u="none" strike="noStrike" dirty="0">
                        <a:solidFill>
                          <a:schemeClr val="bg1"/>
                        </a:solidFill>
                        <a:effectLst/>
                        <a:latin typeface="Calibri" panose="020F0502020204030204" pitchFamily="34" charset="0"/>
                      </a:endParaRPr>
                    </a:p>
                  </a:txBody>
                  <a:tcPr marL="9525" marR="9525" marT="9525" marB="0" anchor="ctr">
                    <a:lnB w="12700" cap="flat" cmpd="sng" algn="ctr">
                      <a:solidFill>
                        <a:schemeClr val="bg1">
                          <a:lumMod val="95000"/>
                        </a:schemeClr>
                      </a:solidFill>
                      <a:prstDash val="solid"/>
                      <a:round/>
                      <a:headEnd type="none" w="med" len="med"/>
                      <a:tailEnd type="none" w="med" len="med"/>
                    </a:lnB>
                    <a:solidFill>
                      <a:schemeClr val="accent5"/>
                    </a:solidFill>
                  </a:tcPr>
                </a:tc>
                <a:tc>
                  <a:txBody>
                    <a:bodyPr/>
                    <a:lstStyle/>
                    <a:p>
                      <a:pPr algn="ctr" fontAlgn="b"/>
                      <a:r>
                        <a:rPr lang="en-GB" sz="1000" u="none" strike="noStrike" dirty="0">
                          <a:solidFill>
                            <a:schemeClr val="bg1"/>
                          </a:solidFill>
                          <a:effectLst/>
                        </a:rPr>
                        <a:t>6</a:t>
                      </a:r>
                      <a:endParaRPr lang="en-GB" sz="1000" b="1" i="0" u="none" strike="noStrike" dirty="0">
                        <a:solidFill>
                          <a:schemeClr val="bg1"/>
                        </a:solidFill>
                        <a:effectLst/>
                        <a:latin typeface="Calibri" panose="020F0502020204030204" pitchFamily="34" charset="0"/>
                      </a:endParaRPr>
                    </a:p>
                  </a:txBody>
                  <a:tcPr marL="9525" marR="9525" marT="9525" marB="0" anchor="ctr">
                    <a:lnB w="12700" cap="flat" cmpd="sng" algn="ctr">
                      <a:solidFill>
                        <a:schemeClr val="bg1">
                          <a:lumMod val="95000"/>
                        </a:schemeClr>
                      </a:solidFill>
                      <a:prstDash val="solid"/>
                      <a:round/>
                      <a:headEnd type="none" w="med" len="med"/>
                      <a:tailEnd type="none" w="med" len="med"/>
                    </a:lnB>
                    <a:solidFill>
                      <a:schemeClr val="accent5"/>
                    </a:solidFill>
                  </a:tcPr>
                </a:tc>
                <a:tc>
                  <a:txBody>
                    <a:bodyPr/>
                    <a:lstStyle/>
                    <a:p>
                      <a:pPr algn="ctr" fontAlgn="b"/>
                      <a:r>
                        <a:rPr lang="en-GB" sz="1000" u="none" strike="noStrike" dirty="0">
                          <a:solidFill>
                            <a:schemeClr val="bg1"/>
                          </a:solidFill>
                          <a:effectLst/>
                        </a:rPr>
                        <a:t>7</a:t>
                      </a:r>
                      <a:endParaRPr lang="en-GB" sz="1000" b="1" i="0" u="none" strike="noStrike" dirty="0">
                        <a:solidFill>
                          <a:schemeClr val="bg1"/>
                        </a:solidFill>
                        <a:effectLst/>
                        <a:latin typeface="Calibri" panose="020F0502020204030204" pitchFamily="34" charset="0"/>
                      </a:endParaRPr>
                    </a:p>
                  </a:txBody>
                  <a:tcPr marL="9525" marR="9525" marT="9525" marB="0" anchor="ctr">
                    <a:lnB w="12700" cap="flat" cmpd="sng" algn="ctr">
                      <a:solidFill>
                        <a:schemeClr val="bg1">
                          <a:lumMod val="95000"/>
                        </a:schemeClr>
                      </a:solidFill>
                      <a:prstDash val="solid"/>
                      <a:round/>
                      <a:headEnd type="none" w="med" len="med"/>
                      <a:tailEnd type="none" w="med" len="med"/>
                    </a:lnB>
                    <a:solidFill>
                      <a:schemeClr val="accent5"/>
                    </a:solidFill>
                  </a:tcPr>
                </a:tc>
                <a:tc>
                  <a:txBody>
                    <a:bodyPr/>
                    <a:lstStyle/>
                    <a:p>
                      <a:pPr algn="ctr" fontAlgn="ctr"/>
                      <a:r>
                        <a:rPr lang="en-GB" sz="1000" b="1" u="none" strike="noStrike" dirty="0" smtClean="0">
                          <a:solidFill>
                            <a:schemeClr val="bg1"/>
                          </a:solidFill>
                          <a:effectLst/>
                        </a:rPr>
                        <a:t>Total</a:t>
                      </a:r>
                      <a:endParaRPr lang="en-GB" sz="1000" b="1" i="0" u="none" strike="noStrike" dirty="0">
                        <a:solidFill>
                          <a:schemeClr val="bg1"/>
                        </a:solidFill>
                        <a:effectLst/>
                        <a:latin typeface="Calibri" panose="020F0502020204030204" pitchFamily="34" charset="0"/>
                      </a:endParaRPr>
                    </a:p>
                  </a:txBody>
                  <a:tcPr marL="9525" marR="9525" marT="9525" marB="0" anchor="ctr">
                    <a:lnB w="12700" cap="flat" cmpd="sng" algn="ctr">
                      <a:solidFill>
                        <a:schemeClr val="bg1">
                          <a:lumMod val="95000"/>
                        </a:schemeClr>
                      </a:solidFill>
                      <a:prstDash val="solid"/>
                      <a:round/>
                      <a:headEnd type="none" w="med" len="med"/>
                      <a:tailEnd type="none" w="med" len="med"/>
                    </a:lnB>
                    <a:solidFill>
                      <a:schemeClr val="accent5"/>
                    </a:solidFill>
                  </a:tcPr>
                </a:tc>
              </a:tr>
              <a:tr h="190500">
                <a:tc>
                  <a:txBody>
                    <a:bodyPr/>
                    <a:lstStyle/>
                    <a:p>
                      <a:pPr algn="ctr" fontAlgn="b"/>
                      <a:r>
                        <a:rPr lang="en-GB" sz="1000" u="none" strike="noStrike" dirty="0">
                          <a:solidFill>
                            <a:schemeClr val="bg1"/>
                          </a:solidFill>
                          <a:effectLst/>
                        </a:rPr>
                        <a:t>2019/20</a:t>
                      </a:r>
                      <a:endParaRPr lang="en-GB" sz="1000" b="1" i="0" u="none" strike="noStrike" dirty="0">
                        <a:solidFill>
                          <a:schemeClr val="bg1"/>
                        </a:solidFill>
                        <a:effectLst/>
                        <a:latin typeface="Calibri" panose="020F0502020204030204" pitchFamily="34" charset="0"/>
                      </a:endParaRPr>
                    </a:p>
                  </a:txBody>
                  <a:tcPr marL="9525" marR="9525" marT="9525" marB="0" anchor="ctr">
                    <a:lnR w="12700" cap="flat" cmpd="sng" algn="ctr">
                      <a:solidFill>
                        <a:schemeClr val="bg1">
                          <a:lumMod val="95000"/>
                        </a:schemeClr>
                      </a:solidFill>
                      <a:prstDash val="solid"/>
                      <a:round/>
                      <a:headEnd type="none" w="med" len="med"/>
                      <a:tailEnd type="none" w="med" len="med"/>
                    </a:lnR>
                    <a:solidFill>
                      <a:schemeClr val="accent5"/>
                    </a:solidFill>
                  </a:tcPr>
                </a:tc>
                <a:tc>
                  <a:txBody>
                    <a:bodyPr/>
                    <a:lstStyle/>
                    <a:p>
                      <a:pPr algn="ctr" fontAlgn="b"/>
                      <a:r>
                        <a:rPr lang="en-GB" sz="1100" b="0" i="0" u="none" strike="noStrike">
                          <a:solidFill>
                            <a:srgbClr val="000000"/>
                          </a:solidFill>
                          <a:effectLst/>
                          <a:latin typeface="Calibri" panose="020F0502020204030204" pitchFamily="34" charset="0"/>
                        </a:rPr>
                        <a:t>201</a:t>
                      </a:r>
                    </a:p>
                  </a:txBody>
                  <a:tcPr marL="9525" marR="9525" marT="9525" marB="0"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Calibri" panose="020F0502020204030204" pitchFamily="34" charset="0"/>
                        </a:rPr>
                        <a:t>256</a:t>
                      </a:r>
                    </a:p>
                  </a:txBody>
                  <a:tcPr marL="9525" marR="9525" marT="9525" marB="0"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Calibri" panose="020F0502020204030204" pitchFamily="34" charset="0"/>
                        </a:rPr>
                        <a:t>2056</a:t>
                      </a:r>
                    </a:p>
                  </a:txBody>
                  <a:tcPr marL="9525" marR="9525" marT="9525" marB="0"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Calibri" panose="020F0502020204030204" pitchFamily="34" charset="0"/>
                        </a:rPr>
                        <a:t>820</a:t>
                      </a:r>
                    </a:p>
                  </a:txBody>
                  <a:tcPr marL="9525" marR="9525" marT="9525" marB="0"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Calibri" panose="020F0502020204030204" pitchFamily="34" charset="0"/>
                        </a:rPr>
                        <a:t>1280</a:t>
                      </a:r>
                    </a:p>
                  </a:txBody>
                  <a:tcPr marL="9525" marR="9525" marT="9525" marB="0"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Calibri" panose="020F0502020204030204" pitchFamily="34" charset="0"/>
                        </a:rPr>
                        <a:t>2454</a:t>
                      </a:r>
                    </a:p>
                  </a:txBody>
                  <a:tcPr marL="9525" marR="9525" marT="9525" marB="0"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Calibri" panose="020F0502020204030204" pitchFamily="34" charset="0"/>
                        </a:rPr>
                        <a:t>2344</a:t>
                      </a:r>
                    </a:p>
                  </a:txBody>
                  <a:tcPr marL="9525" marR="9525" marT="9525" marB="0"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algn="ctr" fontAlgn="b"/>
                      <a:r>
                        <a:rPr lang="en-GB" sz="1100" b="1" i="0" u="none" strike="noStrike" dirty="0">
                          <a:solidFill>
                            <a:srgbClr val="000000"/>
                          </a:solidFill>
                          <a:effectLst/>
                          <a:latin typeface="Calibri" panose="020F0502020204030204" pitchFamily="34" charset="0"/>
                        </a:rPr>
                        <a:t>9411</a:t>
                      </a:r>
                    </a:p>
                  </a:txBody>
                  <a:tcPr marL="9525" marR="9525" marT="9525" marB="0"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r>
              <a:tr h="190500">
                <a:tc>
                  <a:txBody>
                    <a:bodyPr/>
                    <a:lstStyle/>
                    <a:p>
                      <a:pPr algn="ctr" fontAlgn="b"/>
                      <a:r>
                        <a:rPr lang="en-GB" sz="1000" u="none" strike="noStrike" dirty="0">
                          <a:solidFill>
                            <a:schemeClr val="bg1"/>
                          </a:solidFill>
                          <a:effectLst/>
                        </a:rPr>
                        <a:t>2020/21</a:t>
                      </a:r>
                      <a:endParaRPr lang="en-GB" sz="1000" b="1" i="0" u="none" strike="noStrike" dirty="0">
                        <a:solidFill>
                          <a:schemeClr val="bg1"/>
                        </a:solidFill>
                        <a:effectLst/>
                        <a:latin typeface="Calibri" panose="020F0502020204030204" pitchFamily="34" charset="0"/>
                      </a:endParaRPr>
                    </a:p>
                  </a:txBody>
                  <a:tcPr marL="9525" marR="9525" marT="9525" marB="0" anchor="ctr">
                    <a:lnR w="12700" cap="flat" cmpd="sng" algn="ctr">
                      <a:solidFill>
                        <a:schemeClr val="bg1">
                          <a:lumMod val="95000"/>
                        </a:schemeClr>
                      </a:solidFill>
                      <a:prstDash val="solid"/>
                      <a:round/>
                      <a:headEnd type="none" w="med" len="med"/>
                      <a:tailEnd type="none" w="med" len="med"/>
                    </a:lnR>
                    <a:solidFill>
                      <a:schemeClr val="accent5"/>
                    </a:solidFill>
                  </a:tcPr>
                </a:tc>
                <a:tc>
                  <a:txBody>
                    <a:bodyPr/>
                    <a:lstStyle/>
                    <a:p>
                      <a:pPr algn="ctr" fontAlgn="b"/>
                      <a:r>
                        <a:rPr lang="en-GB" sz="1100" b="0" i="0" u="none" strike="noStrike">
                          <a:solidFill>
                            <a:srgbClr val="000000"/>
                          </a:solidFill>
                          <a:effectLst/>
                          <a:latin typeface="Calibri" panose="020F0502020204030204" pitchFamily="34" charset="0"/>
                        </a:rPr>
                        <a:t>165</a:t>
                      </a:r>
                    </a:p>
                  </a:txBody>
                  <a:tcPr marL="9525" marR="9525" marT="9525" marB="0"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Calibri" panose="020F0502020204030204" pitchFamily="34" charset="0"/>
                        </a:rPr>
                        <a:t>275</a:t>
                      </a:r>
                    </a:p>
                  </a:txBody>
                  <a:tcPr marL="9525" marR="9525" marT="9525" marB="0"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Calibri" panose="020F0502020204030204" pitchFamily="34" charset="0"/>
                        </a:rPr>
                        <a:t>1608</a:t>
                      </a:r>
                    </a:p>
                  </a:txBody>
                  <a:tcPr marL="9525" marR="9525" marT="9525" marB="0"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Calibri" panose="020F0502020204030204" pitchFamily="34" charset="0"/>
                        </a:rPr>
                        <a:t>735</a:t>
                      </a:r>
                    </a:p>
                  </a:txBody>
                  <a:tcPr marL="9525" marR="9525" marT="9525" marB="0"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Calibri" panose="020F0502020204030204" pitchFamily="34" charset="0"/>
                        </a:rPr>
                        <a:t>1189</a:t>
                      </a:r>
                    </a:p>
                  </a:txBody>
                  <a:tcPr marL="9525" marR="9525" marT="9525" marB="0"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Calibri" panose="020F0502020204030204" pitchFamily="34" charset="0"/>
                        </a:rPr>
                        <a:t>2060</a:t>
                      </a:r>
                    </a:p>
                  </a:txBody>
                  <a:tcPr marL="9525" marR="9525" marT="9525" marB="0"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Calibri" panose="020F0502020204030204" pitchFamily="34" charset="0"/>
                        </a:rPr>
                        <a:t>1637</a:t>
                      </a:r>
                    </a:p>
                  </a:txBody>
                  <a:tcPr marL="9525" marR="9525" marT="9525" marB="0"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algn="ctr" fontAlgn="b"/>
                      <a:r>
                        <a:rPr lang="en-GB" sz="1100" b="1" i="0" u="none" strike="noStrike" dirty="0">
                          <a:solidFill>
                            <a:srgbClr val="000000"/>
                          </a:solidFill>
                          <a:effectLst/>
                          <a:latin typeface="Calibri" panose="020F0502020204030204" pitchFamily="34" charset="0"/>
                        </a:rPr>
                        <a:t>7669</a:t>
                      </a:r>
                    </a:p>
                  </a:txBody>
                  <a:tcPr marL="9525" marR="9525" marT="9525" marB="0"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r>
            </a:tbl>
          </a:graphicData>
        </a:graphic>
      </p:graphicFrame>
      <p:graphicFrame>
        <p:nvGraphicFramePr>
          <p:cNvPr id="17" name="Chart 16"/>
          <p:cNvGraphicFramePr>
            <a:graphicFrameLocks/>
          </p:cNvGraphicFramePr>
          <p:nvPr>
            <p:extLst>
              <p:ext uri="{D42A27DB-BD31-4B8C-83A1-F6EECF244321}">
                <p14:modId xmlns:p14="http://schemas.microsoft.com/office/powerpoint/2010/main" val="2000188181"/>
              </p:ext>
            </p:extLst>
          </p:nvPr>
        </p:nvGraphicFramePr>
        <p:xfrm>
          <a:off x="224117" y="988337"/>
          <a:ext cx="4823011" cy="426486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4" name="Chart 23"/>
          <p:cNvGraphicFramePr>
            <a:graphicFrameLocks/>
          </p:cNvGraphicFramePr>
          <p:nvPr>
            <p:extLst>
              <p:ext uri="{D42A27DB-BD31-4B8C-83A1-F6EECF244321}">
                <p14:modId xmlns:p14="http://schemas.microsoft.com/office/powerpoint/2010/main" val="2984674490"/>
              </p:ext>
            </p:extLst>
          </p:nvPr>
        </p:nvGraphicFramePr>
        <p:xfrm>
          <a:off x="5244353" y="921624"/>
          <a:ext cx="6705600" cy="4331574"/>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6135483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5181600" y="921625"/>
            <a:ext cx="6851847" cy="4388468"/>
          </a:xfrm>
          <a:prstGeom prst="rect">
            <a:avLst/>
          </a:prstGeom>
          <a:noFill/>
          <a:ln w="127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3" name="Rectangle 22"/>
          <p:cNvSpPr/>
          <p:nvPr/>
        </p:nvSpPr>
        <p:spPr>
          <a:xfrm>
            <a:off x="157844" y="921624"/>
            <a:ext cx="4953708" cy="4388468"/>
          </a:xfrm>
          <a:prstGeom prst="rect">
            <a:avLst/>
          </a:prstGeom>
          <a:noFill/>
          <a:ln w="127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aphicFrame>
        <p:nvGraphicFramePr>
          <p:cNvPr id="27" name="Table 26"/>
          <p:cNvGraphicFramePr>
            <a:graphicFrameLocks noGrp="1"/>
          </p:cNvGraphicFramePr>
          <p:nvPr>
            <p:extLst>
              <p:ext uri="{D42A27DB-BD31-4B8C-83A1-F6EECF244321}">
                <p14:modId xmlns:p14="http://schemas.microsoft.com/office/powerpoint/2010/main" val="717243642"/>
              </p:ext>
            </p:extLst>
          </p:nvPr>
        </p:nvGraphicFramePr>
        <p:xfrm>
          <a:off x="157844" y="5445560"/>
          <a:ext cx="4954321" cy="571500"/>
        </p:xfrm>
        <a:graphic>
          <a:graphicData uri="http://schemas.openxmlformats.org/drawingml/2006/table">
            <a:tbl>
              <a:tblPr>
                <a:tableStyleId>{5C22544A-7EE6-4342-B048-85BDC9FD1C3A}</a:tableStyleId>
              </a:tblPr>
              <a:tblGrid>
                <a:gridCol w="1227035"/>
                <a:gridCol w="437658"/>
                <a:gridCol w="396858"/>
                <a:gridCol w="422206"/>
                <a:gridCol w="422206"/>
                <a:gridCol w="422206"/>
                <a:gridCol w="422206"/>
                <a:gridCol w="422206"/>
                <a:gridCol w="781740"/>
              </a:tblGrid>
              <a:tr h="190500">
                <a:tc>
                  <a:txBody>
                    <a:bodyPr/>
                    <a:lstStyle/>
                    <a:p>
                      <a:pPr algn="ctr" fontAlgn="b"/>
                      <a:r>
                        <a:rPr lang="en-GB" sz="1000" u="none" strike="noStrike" dirty="0">
                          <a:solidFill>
                            <a:schemeClr val="bg1"/>
                          </a:solidFill>
                          <a:effectLst/>
                        </a:rPr>
                        <a:t>Crime Group</a:t>
                      </a:r>
                      <a:endParaRPr lang="en-GB" sz="1000" b="1" i="0" u="none" strike="noStrike" dirty="0">
                        <a:solidFill>
                          <a:schemeClr val="bg1"/>
                        </a:solidFill>
                        <a:effectLst/>
                        <a:latin typeface="Calibri" panose="020F0502020204030204" pitchFamily="34" charset="0"/>
                      </a:endParaRPr>
                    </a:p>
                  </a:txBody>
                  <a:tcPr marL="9525" marR="9525" marT="9525" marB="0" anchor="ctr">
                    <a:solidFill>
                      <a:schemeClr val="accent5"/>
                    </a:solidFill>
                  </a:tcPr>
                </a:tc>
                <a:tc>
                  <a:txBody>
                    <a:bodyPr/>
                    <a:lstStyle/>
                    <a:p>
                      <a:pPr algn="ctr" fontAlgn="b"/>
                      <a:r>
                        <a:rPr lang="en-GB" sz="1000" u="none" strike="noStrike" dirty="0">
                          <a:solidFill>
                            <a:schemeClr val="bg1"/>
                          </a:solidFill>
                          <a:effectLst/>
                        </a:rPr>
                        <a:t>1</a:t>
                      </a:r>
                      <a:endParaRPr lang="en-GB" sz="1000" b="1" i="0" u="none" strike="noStrike" dirty="0">
                        <a:solidFill>
                          <a:schemeClr val="bg1"/>
                        </a:solidFill>
                        <a:effectLst/>
                        <a:latin typeface="Calibri" panose="020F0502020204030204" pitchFamily="34" charset="0"/>
                      </a:endParaRPr>
                    </a:p>
                  </a:txBody>
                  <a:tcPr marL="9525" marR="9525" marT="9525" marB="0" anchor="ctr">
                    <a:lnB w="12700" cap="flat" cmpd="sng" algn="ctr">
                      <a:solidFill>
                        <a:schemeClr val="bg1">
                          <a:lumMod val="95000"/>
                        </a:schemeClr>
                      </a:solidFill>
                      <a:prstDash val="solid"/>
                      <a:round/>
                      <a:headEnd type="none" w="med" len="med"/>
                      <a:tailEnd type="none" w="med" len="med"/>
                    </a:lnB>
                    <a:solidFill>
                      <a:schemeClr val="accent5"/>
                    </a:solidFill>
                  </a:tcPr>
                </a:tc>
                <a:tc>
                  <a:txBody>
                    <a:bodyPr/>
                    <a:lstStyle/>
                    <a:p>
                      <a:pPr algn="ctr" fontAlgn="b"/>
                      <a:r>
                        <a:rPr lang="en-GB" sz="1000" u="none" strike="noStrike" dirty="0">
                          <a:solidFill>
                            <a:schemeClr val="bg1"/>
                          </a:solidFill>
                          <a:effectLst/>
                        </a:rPr>
                        <a:t>2</a:t>
                      </a:r>
                      <a:endParaRPr lang="en-GB" sz="1000" b="1" i="0" u="none" strike="noStrike" dirty="0">
                        <a:solidFill>
                          <a:schemeClr val="bg1"/>
                        </a:solidFill>
                        <a:effectLst/>
                        <a:latin typeface="Calibri" panose="020F0502020204030204" pitchFamily="34" charset="0"/>
                      </a:endParaRPr>
                    </a:p>
                  </a:txBody>
                  <a:tcPr marL="9525" marR="9525" marT="9525" marB="0" anchor="ctr">
                    <a:lnB w="12700" cap="flat" cmpd="sng" algn="ctr">
                      <a:solidFill>
                        <a:schemeClr val="bg1">
                          <a:lumMod val="95000"/>
                        </a:schemeClr>
                      </a:solidFill>
                      <a:prstDash val="solid"/>
                      <a:round/>
                      <a:headEnd type="none" w="med" len="med"/>
                      <a:tailEnd type="none" w="med" len="med"/>
                    </a:lnB>
                    <a:solidFill>
                      <a:schemeClr val="accent5"/>
                    </a:solidFill>
                  </a:tcPr>
                </a:tc>
                <a:tc>
                  <a:txBody>
                    <a:bodyPr/>
                    <a:lstStyle/>
                    <a:p>
                      <a:pPr algn="ctr" fontAlgn="b"/>
                      <a:r>
                        <a:rPr lang="en-GB" sz="1000" u="none" strike="noStrike" dirty="0">
                          <a:solidFill>
                            <a:schemeClr val="bg1"/>
                          </a:solidFill>
                          <a:effectLst/>
                        </a:rPr>
                        <a:t>3</a:t>
                      </a:r>
                      <a:endParaRPr lang="en-GB" sz="1000" b="1" i="0" u="none" strike="noStrike" dirty="0">
                        <a:solidFill>
                          <a:schemeClr val="bg1"/>
                        </a:solidFill>
                        <a:effectLst/>
                        <a:latin typeface="Calibri" panose="020F0502020204030204" pitchFamily="34" charset="0"/>
                      </a:endParaRPr>
                    </a:p>
                  </a:txBody>
                  <a:tcPr marL="9525" marR="9525" marT="9525" marB="0" anchor="ctr">
                    <a:lnB w="12700" cap="flat" cmpd="sng" algn="ctr">
                      <a:solidFill>
                        <a:schemeClr val="bg1">
                          <a:lumMod val="95000"/>
                        </a:schemeClr>
                      </a:solidFill>
                      <a:prstDash val="solid"/>
                      <a:round/>
                      <a:headEnd type="none" w="med" len="med"/>
                      <a:tailEnd type="none" w="med" len="med"/>
                    </a:lnB>
                    <a:solidFill>
                      <a:schemeClr val="accent5"/>
                    </a:solidFill>
                  </a:tcPr>
                </a:tc>
                <a:tc>
                  <a:txBody>
                    <a:bodyPr/>
                    <a:lstStyle/>
                    <a:p>
                      <a:pPr algn="ctr" fontAlgn="b"/>
                      <a:r>
                        <a:rPr lang="en-GB" sz="1000" u="none" strike="noStrike" dirty="0">
                          <a:solidFill>
                            <a:schemeClr val="bg1"/>
                          </a:solidFill>
                          <a:effectLst/>
                        </a:rPr>
                        <a:t>4</a:t>
                      </a:r>
                      <a:endParaRPr lang="en-GB" sz="1000" b="1" i="0" u="none" strike="noStrike" dirty="0">
                        <a:solidFill>
                          <a:schemeClr val="bg1"/>
                        </a:solidFill>
                        <a:effectLst/>
                        <a:latin typeface="Calibri" panose="020F0502020204030204" pitchFamily="34" charset="0"/>
                      </a:endParaRPr>
                    </a:p>
                  </a:txBody>
                  <a:tcPr marL="9525" marR="9525" marT="9525" marB="0" anchor="ctr">
                    <a:lnB w="12700" cap="flat" cmpd="sng" algn="ctr">
                      <a:solidFill>
                        <a:schemeClr val="bg1">
                          <a:lumMod val="95000"/>
                        </a:schemeClr>
                      </a:solidFill>
                      <a:prstDash val="solid"/>
                      <a:round/>
                      <a:headEnd type="none" w="med" len="med"/>
                      <a:tailEnd type="none" w="med" len="med"/>
                    </a:lnB>
                    <a:solidFill>
                      <a:schemeClr val="accent5"/>
                    </a:solidFill>
                  </a:tcPr>
                </a:tc>
                <a:tc>
                  <a:txBody>
                    <a:bodyPr/>
                    <a:lstStyle/>
                    <a:p>
                      <a:pPr algn="ctr" fontAlgn="b"/>
                      <a:r>
                        <a:rPr lang="en-GB" sz="1000" u="none" strike="noStrike" dirty="0">
                          <a:solidFill>
                            <a:schemeClr val="bg1"/>
                          </a:solidFill>
                          <a:effectLst/>
                        </a:rPr>
                        <a:t>5</a:t>
                      </a:r>
                      <a:endParaRPr lang="en-GB" sz="1000" b="1" i="0" u="none" strike="noStrike" dirty="0">
                        <a:solidFill>
                          <a:schemeClr val="bg1"/>
                        </a:solidFill>
                        <a:effectLst/>
                        <a:latin typeface="Calibri" panose="020F0502020204030204" pitchFamily="34" charset="0"/>
                      </a:endParaRPr>
                    </a:p>
                  </a:txBody>
                  <a:tcPr marL="9525" marR="9525" marT="9525" marB="0" anchor="ctr">
                    <a:lnB w="12700" cap="flat" cmpd="sng" algn="ctr">
                      <a:solidFill>
                        <a:schemeClr val="bg1">
                          <a:lumMod val="95000"/>
                        </a:schemeClr>
                      </a:solidFill>
                      <a:prstDash val="solid"/>
                      <a:round/>
                      <a:headEnd type="none" w="med" len="med"/>
                      <a:tailEnd type="none" w="med" len="med"/>
                    </a:lnB>
                    <a:solidFill>
                      <a:schemeClr val="accent5"/>
                    </a:solidFill>
                  </a:tcPr>
                </a:tc>
                <a:tc>
                  <a:txBody>
                    <a:bodyPr/>
                    <a:lstStyle/>
                    <a:p>
                      <a:pPr algn="ctr" fontAlgn="b"/>
                      <a:r>
                        <a:rPr lang="en-GB" sz="1000" u="none" strike="noStrike" dirty="0">
                          <a:solidFill>
                            <a:schemeClr val="bg1"/>
                          </a:solidFill>
                          <a:effectLst/>
                        </a:rPr>
                        <a:t>6</a:t>
                      </a:r>
                      <a:endParaRPr lang="en-GB" sz="1000" b="1" i="0" u="none" strike="noStrike" dirty="0">
                        <a:solidFill>
                          <a:schemeClr val="bg1"/>
                        </a:solidFill>
                        <a:effectLst/>
                        <a:latin typeface="Calibri" panose="020F0502020204030204" pitchFamily="34" charset="0"/>
                      </a:endParaRPr>
                    </a:p>
                  </a:txBody>
                  <a:tcPr marL="9525" marR="9525" marT="9525" marB="0" anchor="ctr">
                    <a:lnB w="12700" cap="flat" cmpd="sng" algn="ctr">
                      <a:solidFill>
                        <a:schemeClr val="bg1">
                          <a:lumMod val="95000"/>
                        </a:schemeClr>
                      </a:solidFill>
                      <a:prstDash val="solid"/>
                      <a:round/>
                      <a:headEnd type="none" w="med" len="med"/>
                      <a:tailEnd type="none" w="med" len="med"/>
                    </a:lnB>
                    <a:solidFill>
                      <a:schemeClr val="accent5"/>
                    </a:solidFill>
                  </a:tcPr>
                </a:tc>
                <a:tc>
                  <a:txBody>
                    <a:bodyPr/>
                    <a:lstStyle/>
                    <a:p>
                      <a:pPr algn="ctr" fontAlgn="b"/>
                      <a:r>
                        <a:rPr lang="en-GB" sz="1000" u="none" strike="noStrike" dirty="0">
                          <a:solidFill>
                            <a:schemeClr val="bg1"/>
                          </a:solidFill>
                          <a:effectLst/>
                        </a:rPr>
                        <a:t>7</a:t>
                      </a:r>
                      <a:endParaRPr lang="en-GB" sz="1000" b="1" i="0" u="none" strike="noStrike" dirty="0">
                        <a:solidFill>
                          <a:schemeClr val="bg1"/>
                        </a:solidFill>
                        <a:effectLst/>
                        <a:latin typeface="Calibri" panose="020F0502020204030204" pitchFamily="34" charset="0"/>
                      </a:endParaRPr>
                    </a:p>
                  </a:txBody>
                  <a:tcPr marL="9525" marR="9525" marT="9525" marB="0" anchor="ctr">
                    <a:lnB w="12700" cap="flat" cmpd="sng" algn="ctr">
                      <a:solidFill>
                        <a:schemeClr val="bg1">
                          <a:lumMod val="95000"/>
                        </a:schemeClr>
                      </a:solidFill>
                      <a:prstDash val="solid"/>
                      <a:round/>
                      <a:headEnd type="none" w="med" len="med"/>
                      <a:tailEnd type="none" w="med" len="med"/>
                    </a:lnB>
                    <a:solidFill>
                      <a:schemeClr val="accent5"/>
                    </a:solidFill>
                  </a:tcPr>
                </a:tc>
                <a:tc>
                  <a:txBody>
                    <a:bodyPr/>
                    <a:lstStyle/>
                    <a:p>
                      <a:pPr algn="ctr" fontAlgn="ctr"/>
                      <a:r>
                        <a:rPr lang="en-GB" sz="1000" b="1" u="none" strike="noStrike" dirty="0" smtClean="0">
                          <a:solidFill>
                            <a:schemeClr val="bg1"/>
                          </a:solidFill>
                          <a:effectLst/>
                        </a:rPr>
                        <a:t>Total</a:t>
                      </a:r>
                      <a:endParaRPr lang="en-GB" sz="1000" b="1" i="0" u="none" strike="noStrike" dirty="0">
                        <a:solidFill>
                          <a:schemeClr val="bg1"/>
                        </a:solidFill>
                        <a:effectLst/>
                        <a:latin typeface="Calibri" panose="020F0502020204030204" pitchFamily="34" charset="0"/>
                      </a:endParaRPr>
                    </a:p>
                  </a:txBody>
                  <a:tcPr marL="9525" marR="9525" marT="9525" marB="0" anchor="ctr">
                    <a:lnB w="12700" cap="flat" cmpd="sng" algn="ctr">
                      <a:solidFill>
                        <a:schemeClr val="bg1">
                          <a:lumMod val="95000"/>
                        </a:schemeClr>
                      </a:solidFill>
                      <a:prstDash val="solid"/>
                      <a:round/>
                      <a:headEnd type="none" w="med" len="med"/>
                      <a:tailEnd type="none" w="med" len="med"/>
                    </a:lnB>
                    <a:solidFill>
                      <a:schemeClr val="accent5"/>
                    </a:solidFill>
                  </a:tcPr>
                </a:tc>
              </a:tr>
              <a:tr h="190500">
                <a:tc>
                  <a:txBody>
                    <a:bodyPr/>
                    <a:lstStyle/>
                    <a:p>
                      <a:pPr algn="ctr" fontAlgn="b"/>
                      <a:r>
                        <a:rPr lang="en-GB" sz="1000" u="none" strike="noStrike" dirty="0">
                          <a:solidFill>
                            <a:schemeClr val="bg1"/>
                          </a:solidFill>
                          <a:effectLst/>
                        </a:rPr>
                        <a:t>2019/20</a:t>
                      </a:r>
                      <a:endParaRPr lang="en-GB" sz="1000" b="1" i="0" u="none" strike="noStrike" dirty="0">
                        <a:solidFill>
                          <a:schemeClr val="bg1"/>
                        </a:solidFill>
                        <a:effectLst/>
                        <a:latin typeface="Calibri" panose="020F0502020204030204" pitchFamily="34" charset="0"/>
                      </a:endParaRPr>
                    </a:p>
                  </a:txBody>
                  <a:tcPr marL="9525" marR="9525" marT="9525" marB="0" anchor="ctr">
                    <a:lnR w="12700" cap="flat" cmpd="sng" algn="ctr">
                      <a:solidFill>
                        <a:schemeClr val="bg1">
                          <a:lumMod val="95000"/>
                        </a:schemeClr>
                      </a:solidFill>
                      <a:prstDash val="solid"/>
                      <a:round/>
                      <a:headEnd type="none" w="med" len="med"/>
                      <a:tailEnd type="none" w="med" len="med"/>
                    </a:lnR>
                    <a:solidFill>
                      <a:schemeClr val="accent5"/>
                    </a:solidFill>
                  </a:tcPr>
                </a:tc>
                <a:tc>
                  <a:txBody>
                    <a:bodyPr/>
                    <a:lstStyle/>
                    <a:p>
                      <a:pPr algn="ctr" fontAlgn="b"/>
                      <a:r>
                        <a:rPr lang="en-GB" sz="1100" b="0" i="0" u="none" strike="noStrike">
                          <a:solidFill>
                            <a:srgbClr val="000000"/>
                          </a:solidFill>
                          <a:effectLst/>
                          <a:latin typeface="Calibri" panose="020F0502020204030204" pitchFamily="34" charset="0"/>
                        </a:rPr>
                        <a:t>4910</a:t>
                      </a:r>
                    </a:p>
                  </a:txBody>
                  <a:tcPr marL="9525" marR="9525" marT="9525" marB="0"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Calibri" panose="020F0502020204030204" pitchFamily="34" charset="0"/>
                        </a:rPr>
                        <a:t>7197</a:t>
                      </a:r>
                    </a:p>
                  </a:txBody>
                  <a:tcPr marL="9525" marR="9525" marT="9525" marB="0"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Calibri" panose="020F0502020204030204" pitchFamily="34" charset="0"/>
                        </a:rPr>
                        <a:t>58901</a:t>
                      </a:r>
                    </a:p>
                  </a:txBody>
                  <a:tcPr marL="9525" marR="9525" marT="9525" marB="0"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Calibri" panose="020F0502020204030204" pitchFamily="34" charset="0"/>
                        </a:rPr>
                        <a:t>25144</a:t>
                      </a:r>
                    </a:p>
                  </a:txBody>
                  <a:tcPr marL="9525" marR="9525" marT="9525" marB="0"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Calibri" panose="020F0502020204030204" pitchFamily="34" charset="0"/>
                        </a:rPr>
                        <a:t>35058</a:t>
                      </a:r>
                    </a:p>
                  </a:txBody>
                  <a:tcPr marL="9525" marR="9525" marT="9525" marB="0"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Calibri" panose="020F0502020204030204" pitchFamily="34" charset="0"/>
                        </a:rPr>
                        <a:t>70144</a:t>
                      </a:r>
                    </a:p>
                  </a:txBody>
                  <a:tcPr marL="9525" marR="9525" marT="9525" marB="0"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Calibri" panose="020F0502020204030204" pitchFamily="34" charset="0"/>
                        </a:rPr>
                        <a:t>64048</a:t>
                      </a:r>
                    </a:p>
                  </a:txBody>
                  <a:tcPr marL="9525" marR="9525" marT="9525" marB="0"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algn="ctr" fontAlgn="b"/>
                      <a:r>
                        <a:rPr lang="en-GB" sz="1100" b="1" i="0" u="none" strike="noStrike" dirty="0">
                          <a:solidFill>
                            <a:srgbClr val="000000"/>
                          </a:solidFill>
                          <a:effectLst/>
                          <a:latin typeface="Calibri" panose="020F0502020204030204" pitchFamily="34" charset="0"/>
                        </a:rPr>
                        <a:t>265402</a:t>
                      </a:r>
                    </a:p>
                  </a:txBody>
                  <a:tcPr marL="9525" marR="9525" marT="9525" marB="0"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r>
              <a:tr h="190500">
                <a:tc>
                  <a:txBody>
                    <a:bodyPr/>
                    <a:lstStyle/>
                    <a:p>
                      <a:pPr algn="ctr" fontAlgn="b"/>
                      <a:r>
                        <a:rPr lang="en-GB" sz="1000" u="none" strike="noStrike" dirty="0">
                          <a:solidFill>
                            <a:schemeClr val="bg1"/>
                          </a:solidFill>
                          <a:effectLst/>
                        </a:rPr>
                        <a:t>2020/21</a:t>
                      </a:r>
                      <a:endParaRPr lang="en-GB" sz="1000" b="1" i="0" u="none" strike="noStrike" dirty="0">
                        <a:solidFill>
                          <a:schemeClr val="bg1"/>
                        </a:solidFill>
                        <a:effectLst/>
                        <a:latin typeface="Calibri" panose="020F0502020204030204" pitchFamily="34" charset="0"/>
                      </a:endParaRPr>
                    </a:p>
                  </a:txBody>
                  <a:tcPr marL="9525" marR="9525" marT="9525" marB="0" anchor="ctr">
                    <a:lnR w="12700" cap="flat" cmpd="sng" algn="ctr">
                      <a:solidFill>
                        <a:schemeClr val="bg1">
                          <a:lumMod val="95000"/>
                        </a:schemeClr>
                      </a:solidFill>
                      <a:prstDash val="solid"/>
                      <a:round/>
                      <a:headEnd type="none" w="med" len="med"/>
                      <a:tailEnd type="none" w="med" len="med"/>
                    </a:lnR>
                    <a:solidFill>
                      <a:schemeClr val="accent5"/>
                    </a:solidFill>
                  </a:tcPr>
                </a:tc>
                <a:tc>
                  <a:txBody>
                    <a:bodyPr/>
                    <a:lstStyle/>
                    <a:p>
                      <a:pPr algn="ctr" fontAlgn="b"/>
                      <a:r>
                        <a:rPr lang="en-GB" sz="1100" b="0" i="0" u="none" strike="noStrike">
                          <a:solidFill>
                            <a:srgbClr val="000000"/>
                          </a:solidFill>
                          <a:effectLst/>
                          <a:latin typeface="Calibri" panose="020F0502020204030204" pitchFamily="34" charset="0"/>
                        </a:rPr>
                        <a:t>4543</a:t>
                      </a:r>
                    </a:p>
                  </a:txBody>
                  <a:tcPr marL="9525" marR="9525" marT="9525" marB="0"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Calibri" panose="020F0502020204030204" pitchFamily="34" charset="0"/>
                        </a:rPr>
                        <a:t>6603</a:t>
                      </a:r>
                    </a:p>
                  </a:txBody>
                  <a:tcPr marL="9525" marR="9525" marT="9525" marB="0"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Calibri" panose="020F0502020204030204" pitchFamily="34" charset="0"/>
                        </a:rPr>
                        <a:t>48354</a:t>
                      </a:r>
                    </a:p>
                  </a:txBody>
                  <a:tcPr marL="9525" marR="9525" marT="9525" marB="0"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Calibri" panose="020F0502020204030204" pitchFamily="34" charset="0"/>
                        </a:rPr>
                        <a:t>22150</a:t>
                      </a:r>
                    </a:p>
                  </a:txBody>
                  <a:tcPr marL="9525" marR="9525" marT="9525" marB="0"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Calibri" panose="020F0502020204030204" pitchFamily="34" charset="0"/>
                        </a:rPr>
                        <a:t>38088</a:t>
                      </a:r>
                    </a:p>
                  </a:txBody>
                  <a:tcPr marL="9525" marR="9525" marT="9525" marB="0"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Calibri" panose="020F0502020204030204" pitchFamily="34" charset="0"/>
                        </a:rPr>
                        <a:t>68814</a:t>
                      </a:r>
                    </a:p>
                  </a:txBody>
                  <a:tcPr marL="9525" marR="9525" marT="9525" marB="0"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Calibri" panose="020F0502020204030204" pitchFamily="34" charset="0"/>
                        </a:rPr>
                        <a:t>56895</a:t>
                      </a:r>
                    </a:p>
                  </a:txBody>
                  <a:tcPr marL="9525" marR="9525" marT="9525" marB="0"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algn="ctr" fontAlgn="b"/>
                      <a:r>
                        <a:rPr lang="en-GB" sz="1100" b="1" i="0" u="none" strike="noStrike" dirty="0">
                          <a:solidFill>
                            <a:srgbClr val="000000"/>
                          </a:solidFill>
                          <a:effectLst/>
                          <a:latin typeface="Calibri" panose="020F0502020204030204" pitchFamily="34" charset="0"/>
                        </a:rPr>
                        <a:t>245447</a:t>
                      </a:r>
                    </a:p>
                  </a:txBody>
                  <a:tcPr marL="9525" marR="9525" marT="9525" marB="0"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r>
            </a:tbl>
          </a:graphicData>
        </a:graphic>
      </p:graphicFrame>
      <p:sp>
        <p:nvSpPr>
          <p:cNvPr id="12" name="TextBox 11"/>
          <p:cNvSpPr txBox="1"/>
          <p:nvPr/>
        </p:nvSpPr>
        <p:spPr>
          <a:xfrm>
            <a:off x="470518" y="6230390"/>
            <a:ext cx="4327745" cy="246221"/>
          </a:xfrm>
          <a:prstGeom prst="rect">
            <a:avLst/>
          </a:prstGeom>
          <a:noFill/>
        </p:spPr>
        <p:txBody>
          <a:bodyPr wrap="square" rtlCol="0">
            <a:spAutoFit/>
          </a:bodyPr>
          <a:lstStyle/>
          <a:p>
            <a:pPr algn="ctr"/>
            <a:r>
              <a:rPr lang="en-GB" sz="1000" dirty="0" smtClean="0"/>
              <a:t>More information regarding Crime Groups can be found </a:t>
            </a:r>
            <a:r>
              <a:rPr lang="en-GB" sz="1000" dirty="0" smtClean="0">
                <a:hlinkClick r:id="rId3"/>
              </a:rPr>
              <a:t>via this link</a:t>
            </a:r>
            <a:endParaRPr lang="en-GB" sz="1000" dirty="0" smtClean="0"/>
          </a:p>
        </p:txBody>
      </p:sp>
      <p:sp>
        <p:nvSpPr>
          <p:cNvPr id="16" name="TextBox 15"/>
          <p:cNvSpPr txBox="1"/>
          <p:nvPr/>
        </p:nvSpPr>
        <p:spPr>
          <a:xfrm>
            <a:off x="0" y="0"/>
            <a:ext cx="12191999" cy="646331"/>
          </a:xfrm>
          <a:prstGeom prst="rect">
            <a:avLst/>
          </a:prstGeom>
          <a:solidFill>
            <a:schemeClr val="accent5"/>
          </a:solidFill>
        </p:spPr>
        <p:txBody>
          <a:bodyPr wrap="square" rtlCol="0" anchor="ctr">
            <a:spAutoFit/>
          </a:bodyPr>
          <a:lstStyle/>
          <a:p>
            <a:pPr algn="ctr"/>
            <a:endParaRPr lang="en-GB" sz="800" b="1" dirty="0" smtClean="0">
              <a:solidFill>
                <a:prstClr val="white"/>
              </a:solidFill>
            </a:endParaRPr>
          </a:p>
          <a:p>
            <a:pPr algn="ctr"/>
            <a:r>
              <a:rPr lang="en-GB" sz="2000" b="1" dirty="0" smtClean="0">
                <a:solidFill>
                  <a:prstClr val="white"/>
                </a:solidFill>
              </a:rPr>
              <a:t>Cumulative Crime </a:t>
            </a:r>
            <a:r>
              <a:rPr lang="en-GB" sz="2000" b="1" dirty="0">
                <a:solidFill>
                  <a:prstClr val="white"/>
                </a:solidFill>
              </a:rPr>
              <a:t>Demand </a:t>
            </a:r>
            <a:r>
              <a:rPr lang="en-GB" sz="2000" b="1" dirty="0" smtClean="0">
                <a:solidFill>
                  <a:prstClr val="white"/>
                </a:solidFill>
              </a:rPr>
              <a:t>(</a:t>
            </a:r>
            <a:r>
              <a:rPr lang="en-GB" sz="2000" b="1" dirty="0" smtClean="0">
                <a:solidFill>
                  <a:schemeClr val="bg1"/>
                </a:solidFill>
              </a:rPr>
              <a:t>9</a:t>
            </a:r>
            <a:r>
              <a:rPr lang="en-GB" sz="2000" b="1" baseline="30000" dirty="0" smtClean="0">
                <a:solidFill>
                  <a:schemeClr val="bg1"/>
                </a:solidFill>
              </a:rPr>
              <a:t>th</a:t>
            </a:r>
            <a:r>
              <a:rPr lang="en-GB" sz="2000" b="1" dirty="0" smtClean="0">
                <a:solidFill>
                  <a:schemeClr val="bg1"/>
                </a:solidFill>
              </a:rPr>
              <a:t> March – 13</a:t>
            </a:r>
            <a:r>
              <a:rPr lang="en-GB" sz="2000" b="1" baseline="30000" dirty="0" smtClean="0">
                <a:solidFill>
                  <a:schemeClr val="bg1"/>
                </a:solidFill>
              </a:rPr>
              <a:t>th</a:t>
            </a:r>
            <a:r>
              <a:rPr lang="en-GB" sz="2000" b="1" dirty="0" smtClean="0">
                <a:solidFill>
                  <a:schemeClr val="bg1"/>
                </a:solidFill>
              </a:rPr>
              <a:t> September 2020)</a:t>
            </a:r>
            <a:endParaRPr lang="en-GB" sz="2000" b="1" dirty="0">
              <a:solidFill>
                <a:schemeClr val="bg1"/>
              </a:solidFill>
            </a:endParaRPr>
          </a:p>
          <a:p>
            <a:pPr algn="ctr"/>
            <a:endParaRPr lang="en-GB" sz="800" b="1" dirty="0">
              <a:solidFill>
                <a:prstClr val="white"/>
              </a:solidFill>
            </a:endParaRPr>
          </a:p>
        </p:txBody>
      </p:sp>
      <p:pic>
        <p:nvPicPr>
          <p:cNvPr id="22" name="Picture 1" descr="image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270" y="47596"/>
            <a:ext cx="1619974" cy="543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18"/>
          <p:cNvSpPr/>
          <p:nvPr/>
        </p:nvSpPr>
        <p:spPr>
          <a:xfrm>
            <a:off x="5181599" y="5445560"/>
            <a:ext cx="6851847" cy="1031051"/>
          </a:xfrm>
          <a:prstGeom prst="rect">
            <a:avLst/>
          </a:prstGeom>
          <a:no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4" name="Rectangle 23"/>
          <p:cNvSpPr/>
          <p:nvPr/>
        </p:nvSpPr>
        <p:spPr>
          <a:xfrm>
            <a:off x="5181599" y="5626884"/>
            <a:ext cx="6851847" cy="646331"/>
          </a:xfrm>
          <a:prstGeom prst="rect">
            <a:avLst/>
          </a:prstGeom>
          <a:ln>
            <a:noFill/>
          </a:ln>
        </p:spPr>
        <p:txBody>
          <a:bodyPr wrap="square">
            <a:spAutoFit/>
          </a:bodyPr>
          <a:lstStyle/>
          <a:p>
            <a:pPr algn="ctr"/>
            <a:r>
              <a:rPr lang="en-GB" sz="1200" dirty="0" smtClean="0"/>
              <a:t>All Crime Groups (with the exception of Group 5) show a decrease in volume when compared to the same period in 2019. All Divisions continue to show a cumulative decrease in </a:t>
            </a:r>
            <a:r>
              <a:rPr lang="en-GB" sz="1200" dirty="0"/>
              <a:t>volume when </a:t>
            </a:r>
            <a:r>
              <a:rPr lang="en-GB" sz="1200" dirty="0" smtClean="0"/>
              <a:t>compared </a:t>
            </a:r>
            <a:r>
              <a:rPr lang="en-GB" sz="1200" dirty="0"/>
              <a:t>to the same time period in 2019. </a:t>
            </a:r>
            <a:endParaRPr lang="en-GB" sz="1200" dirty="0" smtClean="0"/>
          </a:p>
        </p:txBody>
      </p:sp>
      <p:sp>
        <p:nvSpPr>
          <p:cNvPr id="14" name="TextBox 26"/>
          <p:cNvSpPr txBox="1"/>
          <p:nvPr/>
        </p:nvSpPr>
        <p:spPr>
          <a:xfrm>
            <a:off x="1582883" y="6567076"/>
            <a:ext cx="8837408"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dirty="0" smtClean="0">
                <a:solidFill>
                  <a:prstClr val="white">
                    <a:lumMod val="65000"/>
                  </a:prstClr>
                </a:solidFill>
              </a:rPr>
              <a:t>No figures should be considered as Official Police Statistics. These may not yet have been verified or validated.</a:t>
            </a:r>
            <a:endParaRPr lang="en-GB" sz="1400" dirty="0">
              <a:solidFill>
                <a:prstClr val="white">
                  <a:lumMod val="65000"/>
                </a:prstClr>
              </a:solidFill>
            </a:endParaRPr>
          </a:p>
        </p:txBody>
      </p:sp>
      <p:sp>
        <p:nvSpPr>
          <p:cNvPr id="15" name="Footer Placeholder 1"/>
          <p:cNvSpPr>
            <a:spLocks noGrp="1"/>
          </p:cNvSpPr>
          <p:nvPr>
            <p:ph type="ftr" sz="quarter" idx="11"/>
          </p:nvPr>
        </p:nvSpPr>
        <p:spPr>
          <a:xfrm>
            <a:off x="11196310" y="6454539"/>
            <a:ext cx="995689" cy="365125"/>
          </a:xfrm>
        </p:spPr>
        <p:txBody>
          <a:bodyPr/>
          <a:lstStyle/>
          <a:p>
            <a:r>
              <a:rPr lang="en-GB" sz="1400" smtClean="0">
                <a:solidFill>
                  <a:schemeClr val="bg2">
                    <a:lumMod val="75000"/>
                  </a:schemeClr>
                </a:solidFill>
              </a:rPr>
              <a:t>
OFFICIAL</a:t>
            </a:r>
            <a:endParaRPr lang="en-GB" sz="1400" dirty="0">
              <a:solidFill>
                <a:schemeClr val="bg2">
                  <a:lumMod val="75000"/>
                </a:schemeClr>
              </a:solidFill>
            </a:endParaRPr>
          </a:p>
        </p:txBody>
      </p:sp>
      <p:graphicFrame>
        <p:nvGraphicFramePr>
          <p:cNvPr id="17" name="Chart 16"/>
          <p:cNvGraphicFramePr>
            <a:graphicFrameLocks/>
          </p:cNvGraphicFramePr>
          <p:nvPr>
            <p:extLst>
              <p:ext uri="{D42A27DB-BD31-4B8C-83A1-F6EECF244321}">
                <p14:modId xmlns:p14="http://schemas.microsoft.com/office/powerpoint/2010/main" val="656812416"/>
              </p:ext>
            </p:extLst>
          </p:nvPr>
        </p:nvGraphicFramePr>
        <p:xfrm>
          <a:off x="157844" y="940192"/>
          <a:ext cx="4880321" cy="432404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Chart 17"/>
          <p:cNvGraphicFramePr>
            <a:graphicFrameLocks/>
          </p:cNvGraphicFramePr>
          <p:nvPr>
            <p:extLst>
              <p:ext uri="{D42A27DB-BD31-4B8C-83A1-F6EECF244321}">
                <p14:modId xmlns:p14="http://schemas.microsoft.com/office/powerpoint/2010/main" val="2540894693"/>
              </p:ext>
            </p:extLst>
          </p:nvPr>
        </p:nvGraphicFramePr>
        <p:xfrm>
          <a:off x="5181600" y="921624"/>
          <a:ext cx="6768354" cy="432054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414646061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24952</TotalTime>
  <Words>4584</Words>
  <Application>Microsoft Office PowerPoint</Application>
  <PresentationFormat>Widescreen</PresentationFormat>
  <Paragraphs>2602</Paragraphs>
  <Slides>17</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Police Scotland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RAM Team</dc:creator>
  <cp:lastModifiedBy>Harris, Jonathan</cp:lastModifiedBy>
  <cp:revision>3096</cp:revision>
  <cp:lastPrinted>2020-03-24T09:47:05Z</cp:lastPrinted>
  <dcterms:created xsi:type="dcterms:W3CDTF">2019-05-16T09:44:28Z</dcterms:created>
  <dcterms:modified xsi:type="dcterms:W3CDTF">2020-09-22T07:34:11Z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Name">
    <vt:lpwstr>OFFICIAL</vt:lpwstr>
  </property>
  <property fmtid="{D5CDD505-2E9C-101B-9397-08002B2CF9AE}" pid="3" name="ClassificationMarking">
    <vt:lpwstr>OFFICIAL</vt:lpwstr>
  </property>
  <property fmtid="{D5CDD505-2E9C-101B-9397-08002B2CF9AE}" pid="4" name="ClassificationMadeBy">
    <vt:lpwstr>SPNET\1840289</vt:lpwstr>
  </property>
  <property fmtid="{D5CDD505-2E9C-101B-9397-08002B2CF9AE}" pid="5" name="ClassificationMadeExternally">
    <vt:lpwstr>No</vt:lpwstr>
  </property>
  <property fmtid="{D5CDD505-2E9C-101B-9397-08002B2CF9AE}" pid="6" name="ClassificationMadeOn">
    <vt:filetime>2020-04-30T15:55:52Z</vt:filetime>
  </property>
</Properties>
</file>