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9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576" r:id="rId2"/>
    <p:sldId id="984" r:id="rId3"/>
    <p:sldId id="1002" r:id="rId4"/>
    <p:sldId id="1003" r:id="rId5"/>
    <p:sldId id="1009" r:id="rId6"/>
    <p:sldId id="1010" r:id="rId7"/>
    <p:sldId id="994" r:id="rId8"/>
    <p:sldId id="995" r:id="rId9"/>
    <p:sldId id="917" r:id="rId10"/>
    <p:sldId id="1004" r:id="rId11"/>
    <p:sldId id="1005" r:id="rId12"/>
    <p:sldId id="1006" r:id="rId13"/>
    <p:sldId id="1007" r:id="rId14"/>
    <p:sldId id="996" r:id="rId15"/>
    <p:sldId id="997" r:id="rId16"/>
  </p:sldIdLst>
  <p:sldSz cx="12192000" cy="6858000"/>
  <p:notesSz cx="9928225" cy="14357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42F05A3-9B1F-4D8D-A2D8-E45FC34672E6}">
          <p14:sldIdLst>
            <p14:sldId id="576"/>
          </p14:sldIdLst>
        </p14:section>
        <p14:section name="Highlight Page" id="{CBF89D5E-51D6-4DCF-8F7C-9B668BCC4DCE}">
          <p14:sldIdLst>
            <p14:sldId id="984"/>
          </p14:sldIdLst>
        </p14:section>
        <p14:section name="Service Centre" id="{6A4E2BF4-C3F8-4A15-8DC5-F1F65881899F}">
          <p14:sldIdLst>
            <p14:sldId id="1002"/>
          </p14:sldIdLst>
        </p14:section>
        <p14:section name="Incident Demand" id="{BA22FD8B-E854-46EB-B8E5-07DDE6B245B8}">
          <p14:sldIdLst>
            <p14:sldId id="1003"/>
          </p14:sldIdLst>
        </p14:section>
        <p14:section name="Crime" id="{C79D4424-1726-4F63-84E8-ECA073A21864}">
          <p14:sldIdLst>
            <p14:sldId id="1009"/>
            <p14:sldId id="1010"/>
          </p14:sldIdLst>
        </p14:section>
        <p14:section name="Staff Absence &amp; Welfare" id="{461953AF-F167-44E1-9096-5C5D35B7664F}">
          <p14:sldIdLst>
            <p14:sldId id="994"/>
            <p14:sldId id="995"/>
            <p14:sldId id="917"/>
          </p14:sldIdLst>
        </p14:section>
        <p14:section name="Data Appendix" id="{CA193B42-21B7-47D3-8F37-FD255FDA0BD1}">
          <p14:sldIdLst>
            <p14:sldId id="1004"/>
            <p14:sldId id="1005"/>
            <p14:sldId id="1006"/>
            <p14:sldId id="1007"/>
            <p14:sldId id="996"/>
            <p14:sldId id="9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CECE8"/>
    <a:srgbClr val="F8D7CD"/>
    <a:srgbClr val="FAE1DA"/>
    <a:srgbClr val="FBE7E1"/>
    <a:srgbClr val="FF9999"/>
    <a:srgbClr val="C6C6C6"/>
    <a:srgbClr val="7030A0"/>
    <a:srgbClr val="660066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96" autoAdjust="0"/>
    <p:restoredTop sz="94110" autoAdjust="0"/>
  </p:normalViewPr>
  <p:slideViewPr>
    <p:cSldViewPr snapToGrid="0">
      <p:cViewPr varScale="1">
        <p:scale>
          <a:sx n="112" d="100"/>
          <a:sy n="112" d="100"/>
        </p:scale>
        <p:origin x="4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net.local\PSData\OSD\EERP\Op%20Talla\Information%20Cell\WEEKLY%20PUBLIC%20RELEASE\Week%202-36\Incident%20workings%20-%20ONGO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net.local\PSData\OSD\EERP\Op%20Talla\Information%20Cell\WEEKLY%20PUBLIC%20RELEASE\Week%202-36\C3%20workings%20-%20ONGO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net.local\PSData\OSD\EERP\Op%20Talla\Information%20Cell\WEEKLY%20PUBLIC%20RELEASE\Week%202-36\C3%20workings%20-%20ONGO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spnet.local\PSData\OSD\EERP\Op%20Talla\Information%20Cell\WEEKLY%20PUBLIC%20RELEASE\Week%202-36\Incident%20workings%20-%20ONGO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'Weekly Bulletin'!$I$3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'Weekly Bulletin'!$J$2:$P$2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Bulletin'!$J$3:$P$3</c:f>
              <c:numCache>
                <c:formatCode>General</c:formatCode>
                <c:ptCount val="7"/>
                <c:pt idx="0">
                  <c:v>3792</c:v>
                </c:pt>
                <c:pt idx="1">
                  <c:v>4349</c:v>
                </c:pt>
                <c:pt idx="2">
                  <c:v>4436</c:v>
                </c:pt>
                <c:pt idx="3">
                  <c:v>4087</c:v>
                </c:pt>
                <c:pt idx="4">
                  <c:v>3894</c:v>
                </c:pt>
                <c:pt idx="5">
                  <c:v>3562</c:v>
                </c:pt>
                <c:pt idx="6">
                  <c:v>3677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'Weekly Bulletin'!$I$4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'Weekly Bulletin'!$J$2:$P$2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Bulletin'!$J$4:$P$4</c:f>
              <c:numCache>
                <c:formatCode>General</c:formatCode>
                <c:ptCount val="7"/>
                <c:pt idx="0">
                  <c:v>3773</c:v>
                </c:pt>
                <c:pt idx="1">
                  <c:v>3828</c:v>
                </c:pt>
                <c:pt idx="2">
                  <c:v>4426</c:v>
                </c:pt>
                <c:pt idx="3">
                  <c:v>4359</c:v>
                </c:pt>
                <c:pt idx="4">
                  <c:v>3563</c:v>
                </c:pt>
                <c:pt idx="5">
                  <c:v>3629</c:v>
                </c:pt>
                <c:pt idx="6">
                  <c:v>3613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'Weekly Bulletin'!$I$5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'Weekly Bulletin'!$J$2:$P$2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Bulletin'!$J$5:$P$5</c:f>
              <c:numCache>
                <c:formatCode>General</c:formatCode>
                <c:ptCount val="7"/>
                <c:pt idx="0">
                  <c:v>4123</c:v>
                </c:pt>
                <c:pt idx="1">
                  <c:v>3980</c:v>
                </c:pt>
                <c:pt idx="2">
                  <c:v>3956</c:v>
                </c:pt>
                <c:pt idx="3">
                  <c:v>4224</c:v>
                </c:pt>
                <c:pt idx="4">
                  <c:v>4499</c:v>
                </c:pt>
                <c:pt idx="5">
                  <c:v>4577</c:v>
                </c:pt>
                <c:pt idx="6">
                  <c:v>4113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98432"/>
        <c:axId val="362301568"/>
      </c:lineChart>
      <c:dateAx>
        <c:axId val="362298432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62301568"/>
        <c:crosses val="autoZero"/>
        <c:auto val="1"/>
        <c:lblOffset val="100"/>
        <c:baseTimeUnit val="days"/>
      </c:dateAx>
      <c:valAx>
        <c:axId val="362301568"/>
        <c:scaling>
          <c:orientation val="minMax"/>
          <c:min val="2500"/>
        </c:scaling>
        <c:delete val="1"/>
        <c:axPos val="l"/>
        <c:numFmt formatCode="General" sourceLinked="1"/>
        <c:majorTickMark val="none"/>
        <c:minorTickMark val="none"/>
        <c:tickLblPos val="nextTo"/>
        <c:crossAx val="3622984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074069126596767E-2"/>
          <c:y val="2.4675914452826169E-2"/>
          <c:w val="0.94587787754426611"/>
          <c:h val="0.84229423475608733"/>
        </c:manualLayout>
      </c:layout>
      <c:lineChart>
        <c:grouping val="standard"/>
        <c:varyColors val="0"/>
        <c:ser>
          <c:idx val="0"/>
          <c:order val="0"/>
          <c:tx>
            <c:strRef>
              <c:f>'WEEKLY PUBLIC INFO'!$B$68</c:f>
              <c:strCache>
                <c:ptCount val="1"/>
                <c:pt idx="0">
                  <c:v>2021/22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'WEEKLY PUBLIC INFO'!$A$69:$A$433</c:f>
              <c:numCache>
                <c:formatCode>d\-mmm</c:formatCode>
                <c:ptCount val="365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43914</c:v>
                </c:pt>
                <c:pt idx="7">
                  <c:v>43915</c:v>
                </c:pt>
                <c:pt idx="8">
                  <c:v>43916</c:v>
                </c:pt>
                <c:pt idx="9">
                  <c:v>43917</c:v>
                </c:pt>
                <c:pt idx="10">
                  <c:v>43918</c:v>
                </c:pt>
                <c:pt idx="11">
                  <c:v>43919</c:v>
                </c:pt>
                <c:pt idx="12">
                  <c:v>43920</c:v>
                </c:pt>
                <c:pt idx="13">
                  <c:v>43921</c:v>
                </c:pt>
                <c:pt idx="14">
                  <c:v>43922</c:v>
                </c:pt>
                <c:pt idx="15">
                  <c:v>43923</c:v>
                </c:pt>
                <c:pt idx="16">
                  <c:v>43924</c:v>
                </c:pt>
                <c:pt idx="17">
                  <c:v>43925</c:v>
                </c:pt>
                <c:pt idx="18">
                  <c:v>43926</c:v>
                </c:pt>
                <c:pt idx="19">
                  <c:v>43927</c:v>
                </c:pt>
                <c:pt idx="20">
                  <c:v>43928</c:v>
                </c:pt>
                <c:pt idx="21">
                  <c:v>43929</c:v>
                </c:pt>
                <c:pt idx="22">
                  <c:v>43930</c:v>
                </c:pt>
                <c:pt idx="23">
                  <c:v>43931</c:v>
                </c:pt>
                <c:pt idx="24">
                  <c:v>43932</c:v>
                </c:pt>
                <c:pt idx="25">
                  <c:v>43933</c:v>
                </c:pt>
                <c:pt idx="26">
                  <c:v>43934</c:v>
                </c:pt>
                <c:pt idx="27">
                  <c:v>43935</c:v>
                </c:pt>
                <c:pt idx="28">
                  <c:v>43936</c:v>
                </c:pt>
                <c:pt idx="29">
                  <c:v>43937</c:v>
                </c:pt>
                <c:pt idx="30">
                  <c:v>43938</c:v>
                </c:pt>
                <c:pt idx="31">
                  <c:v>43939</c:v>
                </c:pt>
                <c:pt idx="32">
                  <c:v>43940</c:v>
                </c:pt>
                <c:pt idx="33">
                  <c:v>43941</c:v>
                </c:pt>
                <c:pt idx="34">
                  <c:v>43942</c:v>
                </c:pt>
                <c:pt idx="35">
                  <c:v>43943</c:v>
                </c:pt>
                <c:pt idx="36">
                  <c:v>43944</c:v>
                </c:pt>
                <c:pt idx="37">
                  <c:v>43945</c:v>
                </c:pt>
                <c:pt idx="38">
                  <c:v>43946</c:v>
                </c:pt>
                <c:pt idx="39">
                  <c:v>43947</c:v>
                </c:pt>
                <c:pt idx="40">
                  <c:v>43948</c:v>
                </c:pt>
                <c:pt idx="41">
                  <c:v>43949</c:v>
                </c:pt>
                <c:pt idx="42">
                  <c:v>43950</c:v>
                </c:pt>
                <c:pt idx="43">
                  <c:v>43951</c:v>
                </c:pt>
                <c:pt idx="44">
                  <c:v>43952</c:v>
                </c:pt>
                <c:pt idx="45">
                  <c:v>43953</c:v>
                </c:pt>
                <c:pt idx="46">
                  <c:v>43954</c:v>
                </c:pt>
                <c:pt idx="47">
                  <c:v>43955</c:v>
                </c:pt>
                <c:pt idx="48">
                  <c:v>43956</c:v>
                </c:pt>
                <c:pt idx="49">
                  <c:v>43957</c:v>
                </c:pt>
                <c:pt idx="50">
                  <c:v>43958</c:v>
                </c:pt>
                <c:pt idx="51">
                  <c:v>43959</c:v>
                </c:pt>
                <c:pt idx="52">
                  <c:v>43960</c:v>
                </c:pt>
                <c:pt idx="53">
                  <c:v>43961</c:v>
                </c:pt>
                <c:pt idx="54">
                  <c:v>43962</c:v>
                </c:pt>
                <c:pt idx="55">
                  <c:v>43963</c:v>
                </c:pt>
                <c:pt idx="56">
                  <c:v>43964</c:v>
                </c:pt>
                <c:pt idx="57">
                  <c:v>43965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43969</c:v>
                </c:pt>
                <c:pt idx="62">
                  <c:v>43970</c:v>
                </c:pt>
                <c:pt idx="63">
                  <c:v>43971</c:v>
                </c:pt>
                <c:pt idx="64">
                  <c:v>43972</c:v>
                </c:pt>
                <c:pt idx="65">
                  <c:v>43973</c:v>
                </c:pt>
                <c:pt idx="66">
                  <c:v>43974</c:v>
                </c:pt>
                <c:pt idx="67">
                  <c:v>43975</c:v>
                </c:pt>
                <c:pt idx="68">
                  <c:v>43976</c:v>
                </c:pt>
                <c:pt idx="69">
                  <c:v>43977</c:v>
                </c:pt>
                <c:pt idx="70">
                  <c:v>43978</c:v>
                </c:pt>
                <c:pt idx="71">
                  <c:v>43979</c:v>
                </c:pt>
                <c:pt idx="72">
                  <c:v>43980</c:v>
                </c:pt>
                <c:pt idx="73">
                  <c:v>43981</c:v>
                </c:pt>
                <c:pt idx="74">
                  <c:v>43982</c:v>
                </c:pt>
                <c:pt idx="75">
                  <c:v>43983</c:v>
                </c:pt>
                <c:pt idx="76">
                  <c:v>43984</c:v>
                </c:pt>
                <c:pt idx="77">
                  <c:v>43985</c:v>
                </c:pt>
                <c:pt idx="78">
                  <c:v>43986</c:v>
                </c:pt>
                <c:pt idx="79">
                  <c:v>43987</c:v>
                </c:pt>
                <c:pt idx="80">
                  <c:v>43988</c:v>
                </c:pt>
                <c:pt idx="81">
                  <c:v>43989</c:v>
                </c:pt>
                <c:pt idx="82">
                  <c:v>43990</c:v>
                </c:pt>
                <c:pt idx="83">
                  <c:v>43991</c:v>
                </c:pt>
                <c:pt idx="84">
                  <c:v>43992</c:v>
                </c:pt>
                <c:pt idx="85">
                  <c:v>43993</c:v>
                </c:pt>
                <c:pt idx="86">
                  <c:v>43994</c:v>
                </c:pt>
                <c:pt idx="87">
                  <c:v>43995</c:v>
                </c:pt>
                <c:pt idx="88">
                  <c:v>43996</c:v>
                </c:pt>
                <c:pt idx="89">
                  <c:v>43997</c:v>
                </c:pt>
                <c:pt idx="90">
                  <c:v>43998</c:v>
                </c:pt>
                <c:pt idx="91">
                  <c:v>43999</c:v>
                </c:pt>
                <c:pt idx="92">
                  <c:v>44000</c:v>
                </c:pt>
                <c:pt idx="93">
                  <c:v>44001</c:v>
                </c:pt>
                <c:pt idx="94">
                  <c:v>44002</c:v>
                </c:pt>
                <c:pt idx="95">
                  <c:v>44003</c:v>
                </c:pt>
                <c:pt idx="96">
                  <c:v>44004</c:v>
                </c:pt>
                <c:pt idx="97">
                  <c:v>44005</c:v>
                </c:pt>
                <c:pt idx="98">
                  <c:v>44006</c:v>
                </c:pt>
                <c:pt idx="99">
                  <c:v>44007</c:v>
                </c:pt>
                <c:pt idx="100">
                  <c:v>44008</c:v>
                </c:pt>
                <c:pt idx="101">
                  <c:v>44009</c:v>
                </c:pt>
                <c:pt idx="102">
                  <c:v>44010</c:v>
                </c:pt>
                <c:pt idx="103">
                  <c:v>44011</c:v>
                </c:pt>
                <c:pt idx="104">
                  <c:v>44012</c:v>
                </c:pt>
                <c:pt idx="105">
                  <c:v>44013</c:v>
                </c:pt>
                <c:pt idx="106">
                  <c:v>44014</c:v>
                </c:pt>
                <c:pt idx="107">
                  <c:v>44015</c:v>
                </c:pt>
                <c:pt idx="108">
                  <c:v>44016</c:v>
                </c:pt>
                <c:pt idx="109">
                  <c:v>44017</c:v>
                </c:pt>
                <c:pt idx="110">
                  <c:v>44018</c:v>
                </c:pt>
                <c:pt idx="111">
                  <c:v>44019</c:v>
                </c:pt>
                <c:pt idx="112">
                  <c:v>44020</c:v>
                </c:pt>
                <c:pt idx="113">
                  <c:v>44021</c:v>
                </c:pt>
                <c:pt idx="114">
                  <c:v>44022</c:v>
                </c:pt>
                <c:pt idx="115">
                  <c:v>44023</c:v>
                </c:pt>
                <c:pt idx="116">
                  <c:v>44024</c:v>
                </c:pt>
                <c:pt idx="117">
                  <c:v>44025</c:v>
                </c:pt>
                <c:pt idx="118">
                  <c:v>44026</c:v>
                </c:pt>
                <c:pt idx="119">
                  <c:v>44027</c:v>
                </c:pt>
                <c:pt idx="120">
                  <c:v>44028</c:v>
                </c:pt>
                <c:pt idx="121">
                  <c:v>44029</c:v>
                </c:pt>
                <c:pt idx="122">
                  <c:v>44030</c:v>
                </c:pt>
                <c:pt idx="123">
                  <c:v>44031</c:v>
                </c:pt>
                <c:pt idx="124">
                  <c:v>44032</c:v>
                </c:pt>
                <c:pt idx="125">
                  <c:v>44033</c:v>
                </c:pt>
                <c:pt idx="126">
                  <c:v>44034</c:v>
                </c:pt>
                <c:pt idx="127">
                  <c:v>44035</c:v>
                </c:pt>
                <c:pt idx="128">
                  <c:v>44036</c:v>
                </c:pt>
                <c:pt idx="129">
                  <c:v>44037</c:v>
                </c:pt>
                <c:pt idx="130">
                  <c:v>44038</c:v>
                </c:pt>
                <c:pt idx="131">
                  <c:v>44039</c:v>
                </c:pt>
                <c:pt idx="132">
                  <c:v>44040</c:v>
                </c:pt>
                <c:pt idx="133">
                  <c:v>44041</c:v>
                </c:pt>
                <c:pt idx="134">
                  <c:v>44042</c:v>
                </c:pt>
                <c:pt idx="135">
                  <c:v>44043</c:v>
                </c:pt>
                <c:pt idx="136">
                  <c:v>44044</c:v>
                </c:pt>
                <c:pt idx="137">
                  <c:v>44045</c:v>
                </c:pt>
                <c:pt idx="138">
                  <c:v>44046</c:v>
                </c:pt>
                <c:pt idx="139">
                  <c:v>44047</c:v>
                </c:pt>
                <c:pt idx="140">
                  <c:v>44048</c:v>
                </c:pt>
                <c:pt idx="141">
                  <c:v>44049</c:v>
                </c:pt>
                <c:pt idx="142">
                  <c:v>44050</c:v>
                </c:pt>
                <c:pt idx="143">
                  <c:v>44051</c:v>
                </c:pt>
                <c:pt idx="144">
                  <c:v>44052</c:v>
                </c:pt>
                <c:pt idx="145">
                  <c:v>44053</c:v>
                </c:pt>
                <c:pt idx="146">
                  <c:v>44054</c:v>
                </c:pt>
                <c:pt idx="147">
                  <c:v>44055</c:v>
                </c:pt>
                <c:pt idx="148">
                  <c:v>44056</c:v>
                </c:pt>
                <c:pt idx="149">
                  <c:v>44057</c:v>
                </c:pt>
                <c:pt idx="150">
                  <c:v>44058</c:v>
                </c:pt>
                <c:pt idx="151">
                  <c:v>44059</c:v>
                </c:pt>
                <c:pt idx="152">
                  <c:v>44060</c:v>
                </c:pt>
                <c:pt idx="153">
                  <c:v>44061</c:v>
                </c:pt>
                <c:pt idx="154">
                  <c:v>44062</c:v>
                </c:pt>
                <c:pt idx="155">
                  <c:v>44063</c:v>
                </c:pt>
                <c:pt idx="156">
                  <c:v>44064</c:v>
                </c:pt>
                <c:pt idx="157">
                  <c:v>44065</c:v>
                </c:pt>
                <c:pt idx="158">
                  <c:v>44066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44072</c:v>
                </c:pt>
                <c:pt idx="165">
                  <c:v>44073</c:v>
                </c:pt>
                <c:pt idx="166">
                  <c:v>44074</c:v>
                </c:pt>
                <c:pt idx="167">
                  <c:v>44075</c:v>
                </c:pt>
                <c:pt idx="168">
                  <c:v>44076</c:v>
                </c:pt>
                <c:pt idx="169">
                  <c:v>44077</c:v>
                </c:pt>
                <c:pt idx="170">
                  <c:v>44078</c:v>
                </c:pt>
                <c:pt idx="171">
                  <c:v>44079</c:v>
                </c:pt>
                <c:pt idx="172">
                  <c:v>44080</c:v>
                </c:pt>
                <c:pt idx="173">
                  <c:v>44081</c:v>
                </c:pt>
                <c:pt idx="174">
                  <c:v>44082</c:v>
                </c:pt>
                <c:pt idx="175">
                  <c:v>44083</c:v>
                </c:pt>
                <c:pt idx="176">
                  <c:v>44084</c:v>
                </c:pt>
                <c:pt idx="177">
                  <c:v>44085</c:v>
                </c:pt>
                <c:pt idx="178">
                  <c:v>44086</c:v>
                </c:pt>
                <c:pt idx="179">
                  <c:v>44087</c:v>
                </c:pt>
                <c:pt idx="180">
                  <c:v>44088</c:v>
                </c:pt>
                <c:pt idx="181">
                  <c:v>44089</c:v>
                </c:pt>
                <c:pt idx="182">
                  <c:v>44090</c:v>
                </c:pt>
                <c:pt idx="183">
                  <c:v>44091</c:v>
                </c:pt>
                <c:pt idx="184">
                  <c:v>44092</c:v>
                </c:pt>
                <c:pt idx="185">
                  <c:v>44093</c:v>
                </c:pt>
                <c:pt idx="186">
                  <c:v>44094</c:v>
                </c:pt>
                <c:pt idx="187">
                  <c:v>44095</c:v>
                </c:pt>
                <c:pt idx="188">
                  <c:v>44096</c:v>
                </c:pt>
                <c:pt idx="189">
                  <c:v>44097</c:v>
                </c:pt>
                <c:pt idx="190">
                  <c:v>44098</c:v>
                </c:pt>
                <c:pt idx="191">
                  <c:v>44099</c:v>
                </c:pt>
                <c:pt idx="192">
                  <c:v>44100</c:v>
                </c:pt>
                <c:pt idx="193">
                  <c:v>44101</c:v>
                </c:pt>
                <c:pt idx="194">
                  <c:v>44102</c:v>
                </c:pt>
                <c:pt idx="195">
                  <c:v>44103</c:v>
                </c:pt>
                <c:pt idx="196">
                  <c:v>44104</c:v>
                </c:pt>
                <c:pt idx="197">
                  <c:v>44105</c:v>
                </c:pt>
                <c:pt idx="198">
                  <c:v>44106</c:v>
                </c:pt>
                <c:pt idx="199">
                  <c:v>44107</c:v>
                </c:pt>
                <c:pt idx="200">
                  <c:v>44108</c:v>
                </c:pt>
                <c:pt idx="201">
                  <c:v>44109</c:v>
                </c:pt>
                <c:pt idx="202">
                  <c:v>44110</c:v>
                </c:pt>
                <c:pt idx="203">
                  <c:v>44111</c:v>
                </c:pt>
                <c:pt idx="204">
                  <c:v>44112</c:v>
                </c:pt>
                <c:pt idx="205">
                  <c:v>44113</c:v>
                </c:pt>
                <c:pt idx="206">
                  <c:v>44114</c:v>
                </c:pt>
                <c:pt idx="207">
                  <c:v>44115</c:v>
                </c:pt>
                <c:pt idx="208">
                  <c:v>44116</c:v>
                </c:pt>
                <c:pt idx="209">
                  <c:v>44117</c:v>
                </c:pt>
                <c:pt idx="210">
                  <c:v>44118</c:v>
                </c:pt>
                <c:pt idx="211">
                  <c:v>44119</c:v>
                </c:pt>
                <c:pt idx="212">
                  <c:v>44120</c:v>
                </c:pt>
                <c:pt idx="213">
                  <c:v>44121</c:v>
                </c:pt>
                <c:pt idx="214">
                  <c:v>44122</c:v>
                </c:pt>
                <c:pt idx="215">
                  <c:v>44123</c:v>
                </c:pt>
                <c:pt idx="216">
                  <c:v>44124</c:v>
                </c:pt>
                <c:pt idx="217">
                  <c:v>44125</c:v>
                </c:pt>
                <c:pt idx="218">
                  <c:v>44126</c:v>
                </c:pt>
                <c:pt idx="219">
                  <c:v>44127</c:v>
                </c:pt>
                <c:pt idx="220">
                  <c:v>44128</c:v>
                </c:pt>
                <c:pt idx="221">
                  <c:v>44129</c:v>
                </c:pt>
                <c:pt idx="222">
                  <c:v>44130</c:v>
                </c:pt>
                <c:pt idx="223">
                  <c:v>44131</c:v>
                </c:pt>
                <c:pt idx="224">
                  <c:v>44132</c:v>
                </c:pt>
                <c:pt idx="225">
                  <c:v>44133</c:v>
                </c:pt>
                <c:pt idx="226">
                  <c:v>44134</c:v>
                </c:pt>
                <c:pt idx="227">
                  <c:v>44135</c:v>
                </c:pt>
                <c:pt idx="228">
                  <c:v>44136</c:v>
                </c:pt>
                <c:pt idx="229">
                  <c:v>44137</c:v>
                </c:pt>
                <c:pt idx="230">
                  <c:v>44138</c:v>
                </c:pt>
                <c:pt idx="231">
                  <c:v>44139</c:v>
                </c:pt>
                <c:pt idx="232">
                  <c:v>44140</c:v>
                </c:pt>
                <c:pt idx="233">
                  <c:v>44141</c:v>
                </c:pt>
                <c:pt idx="234">
                  <c:v>44142</c:v>
                </c:pt>
                <c:pt idx="235">
                  <c:v>44143</c:v>
                </c:pt>
                <c:pt idx="236">
                  <c:v>44144</c:v>
                </c:pt>
                <c:pt idx="237">
                  <c:v>44145</c:v>
                </c:pt>
                <c:pt idx="238">
                  <c:v>44146</c:v>
                </c:pt>
                <c:pt idx="239">
                  <c:v>44147</c:v>
                </c:pt>
                <c:pt idx="240">
                  <c:v>44148</c:v>
                </c:pt>
                <c:pt idx="241">
                  <c:v>44149</c:v>
                </c:pt>
                <c:pt idx="242">
                  <c:v>44150</c:v>
                </c:pt>
                <c:pt idx="243">
                  <c:v>44151</c:v>
                </c:pt>
                <c:pt idx="244">
                  <c:v>44152</c:v>
                </c:pt>
                <c:pt idx="245">
                  <c:v>44153</c:v>
                </c:pt>
                <c:pt idx="246">
                  <c:v>44154</c:v>
                </c:pt>
                <c:pt idx="247">
                  <c:v>44155</c:v>
                </c:pt>
                <c:pt idx="248">
                  <c:v>44156</c:v>
                </c:pt>
                <c:pt idx="249">
                  <c:v>44157</c:v>
                </c:pt>
                <c:pt idx="250">
                  <c:v>44158</c:v>
                </c:pt>
                <c:pt idx="251">
                  <c:v>44159</c:v>
                </c:pt>
                <c:pt idx="252">
                  <c:v>44160</c:v>
                </c:pt>
                <c:pt idx="253">
                  <c:v>44161</c:v>
                </c:pt>
                <c:pt idx="254">
                  <c:v>44162</c:v>
                </c:pt>
                <c:pt idx="255">
                  <c:v>44163</c:v>
                </c:pt>
                <c:pt idx="256">
                  <c:v>44164</c:v>
                </c:pt>
                <c:pt idx="257">
                  <c:v>44165</c:v>
                </c:pt>
                <c:pt idx="258">
                  <c:v>44166</c:v>
                </c:pt>
                <c:pt idx="259">
                  <c:v>44167</c:v>
                </c:pt>
                <c:pt idx="260">
                  <c:v>44168</c:v>
                </c:pt>
                <c:pt idx="261">
                  <c:v>44169</c:v>
                </c:pt>
                <c:pt idx="262">
                  <c:v>44170</c:v>
                </c:pt>
                <c:pt idx="263">
                  <c:v>44171</c:v>
                </c:pt>
                <c:pt idx="264">
                  <c:v>44172</c:v>
                </c:pt>
                <c:pt idx="265">
                  <c:v>44173</c:v>
                </c:pt>
                <c:pt idx="266">
                  <c:v>44174</c:v>
                </c:pt>
                <c:pt idx="267">
                  <c:v>44175</c:v>
                </c:pt>
                <c:pt idx="268">
                  <c:v>44176</c:v>
                </c:pt>
                <c:pt idx="269">
                  <c:v>44177</c:v>
                </c:pt>
                <c:pt idx="270">
                  <c:v>44178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44184</c:v>
                </c:pt>
                <c:pt idx="277">
                  <c:v>44185</c:v>
                </c:pt>
                <c:pt idx="278">
                  <c:v>44186</c:v>
                </c:pt>
                <c:pt idx="279">
                  <c:v>44187</c:v>
                </c:pt>
                <c:pt idx="280">
                  <c:v>44188</c:v>
                </c:pt>
                <c:pt idx="281">
                  <c:v>44189</c:v>
                </c:pt>
                <c:pt idx="282">
                  <c:v>44190</c:v>
                </c:pt>
                <c:pt idx="283">
                  <c:v>44191</c:v>
                </c:pt>
                <c:pt idx="284">
                  <c:v>44192</c:v>
                </c:pt>
                <c:pt idx="285">
                  <c:v>44193</c:v>
                </c:pt>
                <c:pt idx="286">
                  <c:v>44194</c:v>
                </c:pt>
                <c:pt idx="287">
                  <c:v>44195</c:v>
                </c:pt>
                <c:pt idx="288">
                  <c:v>44196</c:v>
                </c:pt>
                <c:pt idx="289">
                  <c:v>44197</c:v>
                </c:pt>
                <c:pt idx="290">
                  <c:v>44198</c:v>
                </c:pt>
                <c:pt idx="291">
                  <c:v>44199</c:v>
                </c:pt>
                <c:pt idx="292">
                  <c:v>44200</c:v>
                </c:pt>
                <c:pt idx="293">
                  <c:v>44201</c:v>
                </c:pt>
                <c:pt idx="294">
                  <c:v>44202</c:v>
                </c:pt>
                <c:pt idx="295">
                  <c:v>44203</c:v>
                </c:pt>
                <c:pt idx="296">
                  <c:v>44204</c:v>
                </c:pt>
                <c:pt idx="297">
                  <c:v>44205</c:v>
                </c:pt>
                <c:pt idx="298">
                  <c:v>44206</c:v>
                </c:pt>
                <c:pt idx="299">
                  <c:v>44207</c:v>
                </c:pt>
                <c:pt idx="300">
                  <c:v>44208</c:v>
                </c:pt>
                <c:pt idx="301">
                  <c:v>44209</c:v>
                </c:pt>
                <c:pt idx="302">
                  <c:v>44210</c:v>
                </c:pt>
                <c:pt idx="303">
                  <c:v>44211</c:v>
                </c:pt>
                <c:pt idx="304">
                  <c:v>44212</c:v>
                </c:pt>
                <c:pt idx="305">
                  <c:v>44213</c:v>
                </c:pt>
                <c:pt idx="306">
                  <c:v>44214</c:v>
                </c:pt>
                <c:pt idx="307">
                  <c:v>44215</c:v>
                </c:pt>
                <c:pt idx="308">
                  <c:v>44216</c:v>
                </c:pt>
                <c:pt idx="309">
                  <c:v>44217</c:v>
                </c:pt>
                <c:pt idx="310">
                  <c:v>44218</c:v>
                </c:pt>
                <c:pt idx="311">
                  <c:v>44219</c:v>
                </c:pt>
                <c:pt idx="312">
                  <c:v>44220</c:v>
                </c:pt>
                <c:pt idx="313">
                  <c:v>44221</c:v>
                </c:pt>
                <c:pt idx="314">
                  <c:v>44222</c:v>
                </c:pt>
                <c:pt idx="315">
                  <c:v>44223</c:v>
                </c:pt>
                <c:pt idx="316">
                  <c:v>44224</c:v>
                </c:pt>
                <c:pt idx="317">
                  <c:v>44225</c:v>
                </c:pt>
                <c:pt idx="318">
                  <c:v>44226</c:v>
                </c:pt>
                <c:pt idx="319">
                  <c:v>44227</c:v>
                </c:pt>
                <c:pt idx="320">
                  <c:v>44228</c:v>
                </c:pt>
                <c:pt idx="321">
                  <c:v>44229</c:v>
                </c:pt>
                <c:pt idx="322">
                  <c:v>44230</c:v>
                </c:pt>
                <c:pt idx="323">
                  <c:v>44231</c:v>
                </c:pt>
                <c:pt idx="324">
                  <c:v>44232</c:v>
                </c:pt>
                <c:pt idx="325">
                  <c:v>44233</c:v>
                </c:pt>
                <c:pt idx="326">
                  <c:v>44234</c:v>
                </c:pt>
                <c:pt idx="327">
                  <c:v>44235</c:v>
                </c:pt>
                <c:pt idx="328">
                  <c:v>44236</c:v>
                </c:pt>
                <c:pt idx="329">
                  <c:v>44237</c:v>
                </c:pt>
                <c:pt idx="330">
                  <c:v>44238</c:v>
                </c:pt>
                <c:pt idx="331">
                  <c:v>44239</c:v>
                </c:pt>
                <c:pt idx="332">
                  <c:v>44240</c:v>
                </c:pt>
                <c:pt idx="333">
                  <c:v>44241</c:v>
                </c:pt>
                <c:pt idx="334">
                  <c:v>44242</c:v>
                </c:pt>
                <c:pt idx="335">
                  <c:v>44243</c:v>
                </c:pt>
                <c:pt idx="336">
                  <c:v>44244</c:v>
                </c:pt>
                <c:pt idx="337">
                  <c:v>44245</c:v>
                </c:pt>
                <c:pt idx="338">
                  <c:v>44246</c:v>
                </c:pt>
                <c:pt idx="339">
                  <c:v>44247</c:v>
                </c:pt>
                <c:pt idx="340">
                  <c:v>44248</c:v>
                </c:pt>
                <c:pt idx="341">
                  <c:v>44249</c:v>
                </c:pt>
                <c:pt idx="342">
                  <c:v>44250</c:v>
                </c:pt>
                <c:pt idx="343">
                  <c:v>44251</c:v>
                </c:pt>
                <c:pt idx="344">
                  <c:v>44252</c:v>
                </c:pt>
                <c:pt idx="345">
                  <c:v>44253</c:v>
                </c:pt>
                <c:pt idx="346">
                  <c:v>44254</c:v>
                </c:pt>
                <c:pt idx="347">
                  <c:v>44255</c:v>
                </c:pt>
                <c:pt idx="348">
                  <c:v>44256</c:v>
                </c:pt>
                <c:pt idx="349">
                  <c:v>44257</c:v>
                </c:pt>
                <c:pt idx="350">
                  <c:v>44258</c:v>
                </c:pt>
                <c:pt idx="351">
                  <c:v>44259</c:v>
                </c:pt>
                <c:pt idx="352">
                  <c:v>44260</c:v>
                </c:pt>
                <c:pt idx="353">
                  <c:v>44261</c:v>
                </c:pt>
                <c:pt idx="354">
                  <c:v>44262</c:v>
                </c:pt>
                <c:pt idx="355">
                  <c:v>44263</c:v>
                </c:pt>
                <c:pt idx="356">
                  <c:v>44264</c:v>
                </c:pt>
                <c:pt idx="357">
                  <c:v>44265</c:v>
                </c:pt>
                <c:pt idx="358">
                  <c:v>44266</c:v>
                </c:pt>
                <c:pt idx="359">
                  <c:v>44267</c:v>
                </c:pt>
                <c:pt idx="360">
                  <c:v>44268</c:v>
                </c:pt>
                <c:pt idx="361">
                  <c:v>44269</c:v>
                </c:pt>
                <c:pt idx="362">
                  <c:v>44270</c:v>
                </c:pt>
                <c:pt idx="363">
                  <c:v>44271</c:v>
                </c:pt>
                <c:pt idx="364">
                  <c:v>44272</c:v>
                </c:pt>
              </c:numCache>
            </c:numRef>
          </c:cat>
          <c:val>
            <c:numRef>
              <c:f>'WEEKLY PUBLIC INFO'!$B$69:$B$433</c:f>
              <c:numCache>
                <c:formatCode>General</c:formatCode>
                <c:ptCount val="365"/>
                <c:pt idx="0">
                  <c:v>1093</c:v>
                </c:pt>
                <c:pt idx="1">
                  <c:v>1089</c:v>
                </c:pt>
                <c:pt idx="2">
                  <c:v>1101</c:v>
                </c:pt>
                <c:pt idx="3">
                  <c:v>1085</c:v>
                </c:pt>
                <c:pt idx="4">
                  <c:v>1083</c:v>
                </c:pt>
                <c:pt idx="5">
                  <c:v>1070</c:v>
                </c:pt>
                <c:pt idx="6">
                  <c:v>1089</c:v>
                </c:pt>
                <c:pt idx="7">
                  <c:v>1072</c:v>
                </c:pt>
                <c:pt idx="8">
                  <c:v>1107</c:v>
                </c:pt>
                <c:pt idx="9">
                  <c:v>1088</c:v>
                </c:pt>
                <c:pt idx="10">
                  <c:v>1099</c:v>
                </c:pt>
                <c:pt idx="11">
                  <c:v>1093</c:v>
                </c:pt>
                <c:pt idx="12">
                  <c:v>1094</c:v>
                </c:pt>
                <c:pt idx="13">
                  <c:v>1105</c:v>
                </c:pt>
                <c:pt idx="14">
                  <c:v>1099</c:v>
                </c:pt>
                <c:pt idx="15">
                  <c:v>1092</c:v>
                </c:pt>
                <c:pt idx="16" formatCode="0">
                  <c:v>1073</c:v>
                </c:pt>
                <c:pt idx="17" formatCode="0">
                  <c:v>1089</c:v>
                </c:pt>
                <c:pt idx="18" formatCode="0">
                  <c:v>1075</c:v>
                </c:pt>
                <c:pt idx="19" formatCode="0">
                  <c:v>1054</c:v>
                </c:pt>
                <c:pt idx="20" formatCode="0">
                  <c:v>1042</c:v>
                </c:pt>
                <c:pt idx="21" formatCode="0">
                  <c:v>1020</c:v>
                </c:pt>
                <c:pt idx="22" formatCode="0">
                  <c:v>1028</c:v>
                </c:pt>
                <c:pt idx="23" formatCode="0">
                  <c:v>1016</c:v>
                </c:pt>
                <c:pt idx="24" formatCode="0">
                  <c:v>1015</c:v>
                </c:pt>
                <c:pt idx="25" formatCode="0">
                  <c:v>1020</c:v>
                </c:pt>
                <c:pt idx="26" formatCode="0">
                  <c:v>1034</c:v>
                </c:pt>
                <c:pt idx="27" formatCode="0">
                  <c:v>1041</c:v>
                </c:pt>
                <c:pt idx="28" formatCode="0">
                  <c:v>1037</c:v>
                </c:pt>
                <c:pt idx="29" formatCode="0">
                  <c:v>1037</c:v>
                </c:pt>
                <c:pt idx="30" formatCode="0">
                  <c:v>1039</c:v>
                </c:pt>
                <c:pt idx="31" formatCode="0">
                  <c:v>1039</c:v>
                </c:pt>
                <c:pt idx="32" formatCode="0">
                  <c:v>1024</c:v>
                </c:pt>
                <c:pt idx="33" formatCode="0">
                  <c:v>1035</c:v>
                </c:pt>
                <c:pt idx="34" formatCode="0">
                  <c:v>1019</c:v>
                </c:pt>
                <c:pt idx="35" formatCode="0">
                  <c:v>1014</c:v>
                </c:pt>
                <c:pt idx="36" formatCode="0">
                  <c:v>1012</c:v>
                </c:pt>
                <c:pt idx="37" formatCode="0">
                  <c:v>1004</c:v>
                </c:pt>
                <c:pt idx="38" formatCode="0">
                  <c:v>975</c:v>
                </c:pt>
                <c:pt idx="39" formatCode="0">
                  <c:v>979</c:v>
                </c:pt>
                <c:pt idx="40" formatCode="0">
                  <c:v>993</c:v>
                </c:pt>
                <c:pt idx="41" formatCode="0">
                  <c:v>971</c:v>
                </c:pt>
                <c:pt idx="42" formatCode="0">
                  <c:v>973</c:v>
                </c:pt>
                <c:pt idx="43" formatCode="0">
                  <c:v>975</c:v>
                </c:pt>
                <c:pt idx="44" formatCode="0">
                  <c:v>981</c:v>
                </c:pt>
                <c:pt idx="45" formatCode="0">
                  <c:v>974</c:v>
                </c:pt>
                <c:pt idx="46" formatCode="0">
                  <c:v>977</c:v>
                </c:pt>
                <c:pt idx="47" formatCode="0">
                  <c:v>1007</c:v>
                </c:pt>
                <c:pt idx="48" formatCode="0">
                  <c:v>1022</c:v>
                </c:pt>
                <c:pt idx="49" formatCode="0">
                  <c:v>1030</c:v>
                </c:pt>
                <c:pt idx="50" formatCode="0">
                  <c:v>1038</c:v>
                </c:pt>
                <c:pt idx="51" formatCode="0">
                  <c:v>1018</c:v>
                </c:pt>
                <c:pt idx="52" formatCode="0">
                  <c:v>1013</c:v>
                </c:pt>
                <c:pt idx="53" formatCode="0">
                  <c:v>1011</c:v>
                </c:pt>
                <c:pt idx="54" formatCode="0">
                  <c:v>1024</c:v>
                </c:pt>
                <c:pt idx="55" formatCode="0">
                  <c:v>1067</c:v>
                </c:pt>
                <c:pt idx="56" formatCode="0">
                  <c:v>1078</c:v>
                </c:pt>
                <c:pt idx="57" formatCode="0">
                  <c:v>1083</c:v>
                </c:pt>
                <c:pt idx="58" formatCode="0">
                  <c:v>1088</c:v>
                </c:pt>
                <c:pt idx="59" formatCode="0">
                  <c:v>1064</c:v>
                </c:pt>
                <c:pt idx="60" formatCode="0">
                  <c:v>1047</c:v>
                </c:pt>
                <c:pt idx="61" formatCode="0">
                  <c:v>1065</c:v>
                </c:pt>
                <c:pt idx="62" formatCode="0">
                  <c:v>1048</c:v>
                </c:pt>
                <c:pt idx="63" formatCode="0">
                  <c:v>1079</c:v>
                </c:pt>
                <c:pt idx="64" formatCode="0">
                  <c:v>1087</c:v>
                </c:pt>
                <c:pt idx="65" formatCode="0">
                  <c:v>1090</c:v>
                </c:pt>
                <c:pt idx="66" formatCode="0">
                  <c:v>1065</c:v>
                </c:pt>
                <c:pt idx="67" formatCode="0">
                  <c:v>1076</c:v>
                </c:pt>
                <c:pt idx="68" formatCode="0">
                  <c:v>1119</c:v>
                </c:pt>
                <c:pt idx="69" formatCode="0">
                  <c:v>1138</c:v>
                </c:pt>
                <c:pt idx="70" formatCode="0">
                  <c:v>1139</c:v>
                </c:pt>
                <c:pt idx="71" formatCode="0">
                  <c:v>1143</c:v>
                </c:pt>
                <c:pt idx="72" formatCode="0">
                  <c:v>1156</c:v>
                </c:pt>
                <c:pt idx="73" formatCode="0">
                  <c:v>1174</c:v>
                </c:pt>
                <c:pt idx="74" formatCode="0">
                  <c:v>1178</c:v>
                </c:pt>
                <c:pt idx="75" formatCode="0">
                  <c:v>1171</c:v>
                </c:pt>
                <c:pt idx="76" formatCode="0">
                  <c:v>1193</c:v>
                </c:pt>
                <c:pt idx="77" formatCode="0">
                  <c:v>1197</c:v>
                </c:pt>
                <c:pt idx="78" formatCode="0">
                  <c:v>1242</c:v>
                </c:pt>
                <c:pt idx="79" formatCode="0">
                  <c:v>1231</c:v>
                </c:pt>
                <c:pt idx="80" formatCode="0">
                  <c:v>1213</c:v>
                </c:pt>
                <c:pt idx="81" formatCode="0">
                  <c:v>1218</c:v>
                </c:pt>
                <c:pt idx="82" formatCode="0">
                  <c:v>1220</c:v>
                </c:pt>
                <c:pt idx="83" formatCode="0">
                  <c:v>1238</c:v>
                </c:pt>
                <c:pt idx="84" formatCode="0">
                  <c:v>1244</c:v>
                </c:pt>
                <c:pt idx="85" formatCode="0">
                  <c:v>1278</c:v>
                </c:pt>
                <c:pt idx="86" formatCode="0">
                  <c:v>1307</c:v>
                </c:pt>
                <c:pt idx="87" formatCode="0">
                  <c:v>1313</c:v>
                </c:pt>
                <c:pt idx="88" formatCode="0">
                  <c:v>1309</c:v>
                </c:pt>
                <c:pt idx="89" formatCode="0">
                  <c:v>1305</c:v>
                </c:pt>
                <c:pt idx="90" formatCode="0">
                  <c:v>1314</c:v>
                </c:pt>
                <c:pt idx="91" formatCode="0">
                  <c:v>1344</c:v>
                </c:pt>
                <c:pt idx="92" formatCode="0">
                  <c:v>1367</c:v>
                </c:pt>
                <c:pt idx="93" formatCode="0">
                  <c:v>1391</c:v>
                </c:pt>
                <c:pt idx="94" formatCode="0">
                  <c:v>1408</c:v>
                </c:pt>
                <c:pt idx="95" formatCode="0">
                  <c:v>1418</c:v>
                </c:pt>
                <c:pt idx="96" formatCode="0">
                  <c:v>1455</c:v>
                </c:pt>
                <c:pt idx="97" formatCode="0">
                  <c:v>1529</c:v>
                </c:pt>
                <c:pt idx="98" formatCode="0">
                  <c:v>1582</c:v>
                </c:pt>
                <c:pt idx="99" formatCode="0">
                  <c:v>1622</c:v>
                </c:pt>
                <c:pt idx="100" formatCode="0">
                  <c:v>1607</c:v>
                </c:pt>
                <c:pt idx="101" formatCode="0">
                  <c:v>1599</c:v>
                </c:pt>
                <c:pt idx="102" formatCode="0">
                  <c:v>1649</c:v>
                </c:pt>
                <c:pt idx="103" formatCode="0">
                  <c:v>1682</c:v>
                </c:pt>
                <c:pt idx="104" formatCode="0">
                  <c:v>1784</c:v>
                </c:pt>
                <c:pt idx="105" formatCode="0">
                  <c:v>1756</c:v>
                </c:pt>
                <c:pt idx="106" formatCode="0">
                  <c:v>1785</c:v>
                </c:pt>
                <c:pt idx="107" formatCode="0">
                  <c:v>1781</c:v>
                </c:pt>
                <c:pt idx="108" formatCode="0">
                  <c:v>1781</c:v>
                </c:pt>
                <c:pt idx="109" formatCode="0">
                  <c:v>1807</c:v>
                </c:pt>
                <c:pt idx="110" formatCode="0">
                  <c:v>1792</c:v>
                </c:pt>
                <c:pt idx="111" formatCode="0">
                  <c:v>1795</c:v>
                </c:pt>
                <c:pt idx="112" formatCode="0">
                  <c:v>1748</c:v>
                </c:pt>
                <c:pt idx="113" formatCode="0">
                  <c:v>1705</c:v>
                </c:pt>
                <c:pt idx="114" formatCode="0">
                  <c:v>1661</c:v>
                </c:pt>
                <c:pt idx="115" formatCode="0">
                  <c:v>1635</c:v>
                </c:pt>
                <c:pt idx="116" formatCode="0">
                  <c:v>1585</c:v>
                </c:pt>
                <c:pt idx="117" formatCode="0">
                  <c:v>1566</c:v>
                </c:pt>
                <c:pt idx="118" formatCode="0">
                  <c:v>1582</c:v>
                </c:pt>
                <c:pt idx="119" formatCode="0">
                  <c:v>1558</c:v>
                </c:pt>
                <c:pt idx="120" formatCode="0">
                  <c:v>1540</c:v>
                </c:pt>
                <c:pt idx="121" formatCode="0">
                  <c:v>1522</c:v>
                </c:pt>
                <c:pt idx="122" formatCode="0">
                  <c:v>1510</c:v>
                </c:pt>
                <c:pt idx="123" formatCode="0">
                  <c:v>1485</c:v>
                </c:pt>
                <c:pt idx="124" formatCode="0">
                  <c:v>1454</c:v>
                </c:pt>
                <c:pt idx="125" formatCode="0">
                  <c:v>1457</c:v>
                </c:pt>
                <c:pt idx="126" formatCode="0">
                  <c:v>1406</c:v>
                </c:pt>
                <c:pt idx="127" formatCode="0">
                  <c:v>1406</c:v>
                </c:pt>
                <c:pt idx="128" formatCode="0">
                  <c:v>1383</c:v>
                </c:pt>
                <c:pt idx="129" formatCode="0">
                  <c:v>1366</c:v>
                </c:pt>
                <c:pt idx="130" formatCode="0">
                  <c:v>1383</c:v>
                </c:pt>
                <c:pt idx="131" formatCode="0">
                  <c:v>1310</c:v>
                </c:pt>
                <c:pt idx="132" formatCode="0">
                  <c:v>1291</c:v>
                </c:pt>
                <c:pt idx="133" formatCode="0">
                  <c:v>1286</c:v>
                </c:pt>
                <c:pt idx="134" formatCode="0">
                  <c:v>1311</c:v>
                </c:pt>
                <c:pt idx="135" formatCode="0">
                  <c:v>1310</c:v>
                </c:pt>
                <c:pt idx="136" formatCode="0">
                  <c:v>1330</c:v>
                </c:pt>
                <c:pt idx="137" formatCode="0">
                  <c:v>1299</c:v>
                </c:pt>
                <c:pt idx="138" formatCode="0">
                  <c:v>1321</c:v>
                </c:pt>
                <c:pt idx="139" formatCode="0">
                  <c:v>1297</c:v>
                </c:pt>
                <c:pt idx="140" formatCode="0">
                  <c:v>1308</c:v>
                </c:pt>
                <c:pt idx="141" formatCode="0">
                  <c:v>1308</c:v>
                </c:pt>
                <c:pt idx="142" formatCode="0">
                  <c:v>1328</c:v>
                </c:pt>
                <c:pt idx="143" formatCode="0">
                  <c:v>1311</c:v>
                </c:pt>
                <c:pt idx="144" formatCode="0">
                  <c:v>1287</c:v>
                </c:pt>
                <c:pt idx="145" formatCode="0">
                  <c:v>1305</c:v>
                </c:pt>
                <c:pt idx="146" formatCode="0">
                  <c:v>1303</c:v>
                </c:pt>
                <c:pt idx="147" formatCode="0">
                  <c:v>1309</c:v>
                </c:pt>
                <c:pt idx="148" formatCode="0">
                  <c:v>1317</c:v>
                </c:pt>
                <c:pt idx="149" formatCode="0">
                  <c:v>1320</c:v>
                </c:pt>
                <c:pt idx="150" formatCode="0">
                  <c:v>1316</c:v>
                </c:pt>
                <c:pt idx="151" formatCode="0">
                  <c:v>1315</c:v>
                </c:pt>
                <c:pt idx="152" formatCode="0">
                  <c:v>1312</c:v>
                </c:pt>
                <c:pt idx="153" formatCode="0">
                  <c:v>1337</c:v>
                </c:pt>
                <c:pt idx="154" formatCode="0">
                  <c:v>1335</c:v>
                </c:pt>
                <c:pt idx="155" formatCode="0">
                  <c:v>1363</c:v>
                </c:pt>
                <c:pt idx="156" formatCode="0">
                  <c:v>1366</c:v>
                </c:pt>
                <c:pt idx="157" formatCode="0">
                  <c:v>1372</c:v>
                </c:pt>
                <c:pt idx="158" formatCode="0">
                  <c:v>1393</c:v>
                </c:pt>
                <c:pt idx="159" formatCode="0">
                  <c:v>1407</c:v>
                </c:pt>
                <c:pt idx="160" formatCode="0">
                  <c:v>1484</c:v>
                </c:pt>
                <c:pt idx="161" formatCode="0">
                  <c:v>1536</c:v>
                </c:pt>
                <c:pt idx="162" formatCode="0">
                  <c:v>1587</c:v>
                </c:pt>
                <c:pt idx="163" formatCode="0">
                  <c:v>1619</c:v>
                </c:pt>
                <c:pt idx="164" formatCode="0">
                  <c:v>1594</c:v>
                </c:pt>
                <c:pt idx="165" formatCode="0">
                  <c:v>1605</c:v>
                </c:pt>
                <c:pt idx="166" formatCode="0">
                  <c:v>1688</c:v>
                </c:pt>
                <c:pt idx="167" formatCode="0">
                  <c:v>1784</c:v>
                </c:pt>
                <c:pt idx="168" formatCode="0">
                  <c:v>1803</c:v>
                </c:pt>
                <c:pt idx="169" formatCode="0">
                  <c:v>1828</c:v>
                </c:pt>
                <c:pt idx="170" formatCode="0">
                  <c:v>1816</c:v>
                </c:pt>
                <c:pt idx="171" formatCode="0">
                  <c:v>1744</c:v>
                </c:pt>
                <c:pt idx="172" formatCode="0">
                  <c:v>1711</c:v>
                </c:pt>
                <c:pt idx="173" formatCode="0">
                  <c:v>1798</c:v>
                </c:pt>
                <c:pt idx="174" formatCode="0">
                  <c:v>1833</c:v>
                </c:pt>
                <c:pt idx="175" formatCode="0">
                  <c:v>1782</c:v>
                </c:pt>
                <c:pt idx="176" formatCode="0">
                  <c:v>1757</c:v>
                </c:pt>
                <c:pt idx="177" formatCode="0">
                  <c:v>1700</c:v>
                </c:pt>
                <c:pt idx="178" formatCode="0">
                  <c:v>1688</c:v>
                </c:pt>
                <c:pt idx="179" formatCode="0">
                  <c:v>1669</c:v>
                </c:pt>
                <c:pt idx="180" formatCode="0">
                  <c:v>1689</c:v>
                </c:pt>
                <c:pt idx="181" formatCode="0">
                  <c:v>1669</c:v>
                </c:pt>
                <c:pt idx="182" formatCode="0">
                  <c:v>1678</c:v>
                </c:pt>
                <c:pt idx="183" formatCode="0">
                  <c:v>1675</c:v>
                </c:pt>
                <c:pt idx="184" formatCode="0">
                  <c:v>1629</c:v>
                </c:pt>
                <c:pt idx="185" formatCode="0">
                  <c:v>1611</c:v>
                </c:pt>
                <c:pt idx="186" formatCode="0">
                  <c:v>1598</c:v>
                </c:pt>
                <c:pt idx="187" formatCode="0">
                  <c:v>1588</c:v>
                </c:pt>
                <c:pt idx="188" formatCode="0">
                  <c:v>1570</c:v>
                </c:pt>
                <c:pt idx="189" formatCode="0">
                  <c:v>1580</c:v>
                </c:pt>
                <c:pt idx="190" formatCode="0">
                  <c:v>1618</c:v>
                </c:pt>
                <c:pt idx="191" formatCode="0">
                  <c:v>1593</c:v>
                </c:pt>
                <c:pt idx="192" formatCode="0">
                  <c:v>1555</c:v>
                </c:pt>
                <c:pt idx="193" formatCode="0">
                  <c:v>1530</c:v>
                </c:pt>
                <c:pt idx="194" formatCode="0">
                  <c:v>1525</c:v>
                </c:pt>
                <c:pt idx="195" formatCode="0">
                  <c:v>1514</c:v>
                </c:pt>
                <c:pt idx="196" formatCode="0">
                  <c:v>1518</c:v>
                </c:pt>
                <c:pt idx="197" formatCode="0">
                  <c:v>1516</c:v>
                </c:pt>
                <c:pt idx="198" formatCode="0">
                  <c:v>1519</c:v>
                </c:pt>
                <c:pt idx="199" formatCode="0">
                  <c:v>1477</c:v>
                </c:pt>
                <c:pt idx="200" formatCode="0">
                  <c:v>1470</c:v>
                </c:pt>
                <c:pt idx="201" formatCode="0">
                  <c:v>1493</c:v>
                </c:pt>
                <c:pt idx="202" formatCode="0">
                  <c:v>1518</c:v>
                </c:pt>
                <c:pt idx="203" formatCode="0">
                  <c:v>1504</c:v>
                </c:pt>
                <c:pt idx="204" formatCode="0">
                  <c:v>1524</c:v>
                </c:pt>
                <c:pt idx="205" formatCode="0">
                  <c:v>1502</c:v>
                </c:pt>
                <c:pt idx="206" formatCode="0">
                  <c:v>1508</c:v>
                </c:pt>
                <c:pt idx="207" formatCode="0">
                  <c:v>1490</c:v>
                </c:pt>
                <c:pt idx="208" formatCode="0">
                  <c:v>1502</c:v>
                </c:pt>
                <c:pt idx="209" formatCode="0">
                  <c:v>1512</c:v>
                </c:pt>
                <c:pt idx="210" formatCode="0">
                  <c:v>1509</c:v>
                </c:pt>
                <c:pt idx="211" formatCode="0">
                  <c:v>1523</c:v>
                </c:pt>
                <c:pt idx="212" formatCode="0">
                  <c:v>1505</c:v>
                </c:pt>
                <c:pt idx="213" formatCode="0">
                  <c:v>1495</c:v>
                </c:pt>
                <c:pt idx="214" formatCode="0">
                  <c:v>1495</c:v>
                </c:pt>
                <c:pt idx="215" formatCode="0">
                  <c:v>1530</c:v>
                </c:pt>
                <c:pt idx="216" formatCode="0">
                  <c:v>1608</c:v>
                </c:pt>
                <c:pt idx="217" formatCode="0">
                  <c:v>1620</c:v>
                </c:pt>
                <c:pt idx="218" formatCode="0">
                  <c:v>1656</c:v>
                </c:pt>
                <c:pt idx="219" formatCode="0">
                  <c:v>1632</c:v>
                </c:pt>
                <c:pt idx="220" formatCode="0">
                  <c:v>1632</c:v>
                </c:pt>
                <c:pt idx="221" formatCode="0">
                  <c:v>1632</c:v>
                </c:pt>
                <c:pt idx="222" formatCode="0">
                  <c:v>1633</c:v>
                </c:pt>
                <c:pt idx="223" formatCode="0">
                  <c:v>1645</c:v>
                </c:pt>
                <c:pt idx="224" formatCode="0">
                  <c:v>1631</c:v>
                </c:pt>
                <c:pt idx="225" formatCode="0">
                  <c:v>1648</c:v>
                </c:pt>
                <c:pt idx="226" formatCode="0">
                  <c:v>1625</c:v>
                </c:pt>
                <c:pt idx="227" formatCode="0">
                  <c:v>1586</c:v>
                </c:pt>
                <c:pt idx="228" formatCode="0">
                  <c:v>1571</c:v>
                </c:pt>
                <c:pt idx="229" formatCode="0">
                  <c:v>1549</c:v>
                </c:pt>
                <c:pt idx="230" formatCode="0">
                  <c:v>1545</c:v>
                </c:pt>
                <c:pt idx="231" formatCode="0">
                  <c:v>1549</c:v>
                </c:pt>
                <c:pt idx="232" formatCode="0">
                  <c:v>1563</c:v>
                </c:pt>
                <c:pt idx="233" formatCode="0">
                  <c:v>1559</c:v>
                </c:pt>
                <c:pt idx="234" formatCode="0">
                  <c:v>1555</c:v>
                </c:pt>
                <c:pt idx="235" formatCode="0">
                  <c:v>1552</c:v>
                </c:pt>
                <c:pt idx="236" formatCode="0">
                  <c:v>1582</c:v>
                </c:pt>
                <c:pt idx="237" formatCode="0">
                  <c:v>1633</c:v>
                </c:pt>
                <c:pt idx="238" formatCode="0">
                  <c:v>1618</c:v>
                </c:pt>
                <c:pt idx="239" formatCode="0">
                  <c:v>1659</c:v>
                </c:pt>
                <c:pt idx="240" formatCode="0">
                  <c:v>1611</c:v>
                </c:pt>
                <c:pt idx="241" formatCode="0">
                  <c:v>1612</c:v>
                </c:pt>
                <c:pt idx="242" formatCode="0">
                  <c:v>1633</c:v>
                </c:pt>
                <c:pt idx="243" formatCode="0">
                  <c:v>1593</c:v>
                </c:pt>
                <c:pt idx="244" formatCode="0">
                  <c:v>1638</c:v>
                </c:pt>
                <c:pt idx="245" formatCode="0">
                  <c:v>1651</c:v>
                </c:pt>
                <c:pt idx="246" formatCode="0">
                  <c:v>1662</c:v>
                </c:pt>
                <c:pt idx="247" formatCode="0">
                  <c:v>1665</c:v>
                </c:pt>
                <c:pt idx="248" formatCode="0">
                  <c:v>1645</c:v>
                </c:pt>
                <c:pt idx="249" formatCode="0">
                  <c:v>1625</c:v>
                </c:pt>
                <c:pt idx="250" formatCode="0">
                  <c:v>1611</c:v>
                </c:pt>
                <c:pt idx="251" formatCode="0">
                  <c:v>1615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'WEEKLY PUBLIC INFO'!$C$68</c:f>
              <c:strCache>
                <c:ptCount val="1"/>
                <c:pt idx="0">
                  <c:v>2020/21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'WEEKLY PUBLIC INFO'!$A$69:$A$433</c:f>
              <c:numCache>
                <c:formatCode>d\-mmm</c:formatCode>
                <c:ptCount val="365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43914</c:v>
                </c:pt>
                <c:pt idx="7">
                  <c:v>43915</c:v>
                </c:pt>
                <c:pt idx="8">
                  <c:v>43916</c:v>
                </c:pt>
                <c:pt idx="9">
                  <c:v>43917</c:v>
                </c:pt>
                <c:pt idx="10">
                  <c:v>43918</c:v>
                </c:pt>
                <c:pt idx="11">
                  <c:v>43919</c:v>
                </c:pt>
                <c:pt idx="12">
                  <c:v>43920</c:v>
                </c:pt>
                <c:pt idx="13">
                  <c:v>43921</c:v>
                </c:pt>
                <c:pt idx="14">
                  <c:v>43922</c:v>
                </c:pt>
                <c:pt idx="15">
                  <c:v>43923</c:v>
                </c:pt>
                <c:pt idx="16">
                  <c:v>43924</c:v>
                </c:pt>
                <c:pt idx="17">
                  <c:v>43925</c:v>
                </c:pt>
                <c:pt idx="18">
                  <c:v>43926</c:v>
                </c:pt>
                <c:pt idx="19">
                  <c:v>43927</c:v>
                </c:pt>
                <c:pt idx="20">
                  <c:v>43928</c:v>
                </c:pt>
                <c:pt idx="21">
                  <c:v>43929</c:v>
                </c:pt>
                <c:pt idx="22">
                  <c:v>43930</c:v>
                </c:pt>
                <c:pt idx="23">
                  <c:v>43931</c:v>
                </c:pt>
                <c:pt idx="24">
                  <c:v>43932</c:v>
                </c:pt>
                <c:pt idx="25">
                  <c:v>43933</c:v>
                </c:pt>
                <c:pt idx="26">
                  <c:v>43934</c:v>
                </c:pt>
                <c:pt idx="27">
                  <c:v>43935</c:v>
                </c:pt>
                <c:pt idx="28">
                  <c:v>43936</c:v>
                </c:pt>
                <c:pt idx="29">
                  <c:v>43937</c:v>
                </c:pt>
                <c:pt idx="30">
                  <c:v>43938</c:v>
                </c:pt>
                <c:pt idx="31">
                  <c:v>43939</c:v>
                </c:pt>
                <c:pt idx="32">
                  <c:v>43940</c:v>
                </c:pt>
                <c:pt idx="33">
                  <c:v>43941</c:v>
                </c:pt>
                <c:pt idx="34">
                  <c:v>43942</c:v>
                </c:pt>
                <c:pt idx="35">
                  <c:v>43943</c:v>
                </c:pt>
                <c:pt idx="36">
                  <c:v>43944</c:v>
                </c:pt>
                <c:pt idx="37">
                  <c:v>43945</c:v>
                </c:pt>
                <c:pt idx="38">
                  <c:v>43946</c:v>
                </c:pt>
                <c:pt idx="39">
                  <c:v>43947</c:v>
                </c:pt>
                <c:pt idx="40">
                  <c:v>43948</c:v>
                </c:pt>
                <c:pt idx="41">
                  <c:v>43949</c:v>
                </c:pt>
                <c:pt idx="42">
                  <c:v>43950</c:v>
                </c:pt>
                <c:pt idx="43">
                  <c:v>43951</c:v>
                </c:pt>
                <c:pt idx="44">
                  <c:v>43952</c:v>
                </c:pt>
                <c:pt idx="45">
                  <c:v>43953</c:v>
                </c:pt>
                <c:pt idx="46">
                  <c:v>43954</c:v>
                </c:pt>
                <c:pt idx="47">
                  <c:v>43955</c:v>
                </c:pt>
                <c:pt idx="48">
                  <c:v>43956</c:v>
                </c:pt>
                <c:pt idx="49">
                  <c:v>43957</c:v>
                </c:pt>
                <c:pt idx="50">
                  <c:v>43958</c:v>
                </c:pt>
                <c:pt idx="51">
                  <c:v>43959</c:v>
                </c:pt>
                <c:pt idx="52">
                  <c:v>43960</c:v>
                </c:pt>
                <c:pt idx="53">
                  <c:v>43961</c:v>
                </c:pt>
                <c:pt idx="54">
                  <c:v>43962</c:v>
                </c:pt>
                <c:pt idx="55">
                  <c:v>43963</c:v>
                </c:pt>
                <c:pt idx="56">
                  <c:v>43964</c:v>
                </c:pt>
                <c:pt idx="57">
                  <c:v>43965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43969</c:v>
                </c:pt>
                <c:pt idx="62">
                  <c:v>43970</c:v>
                </c:pt>
                <c:pt idx="63">
                  <c:v>43971</c:v>
                </c:pt>
                <c:pt idx="64">
                  <c:v>43972</c:v>
                </c:pt>
                <c:pt idx="65">
                  <c:v>43973</c:v>
                </c:pt>
                <c:pt idx="66">
                  <c:v>43974</c:v>
                </c:pt>
                <c:pt idx="67">
                  <c:v>43975</c:v>
                </c:pt>
                <c:pt idx="68">
                  <c:v>43976</c:v>
                </c:pt>
                <c:pt idx="69">
                  <c:v>43977</c:v>
                </c:pt>
                <c:pt idx="70">
                  <c:v>43978</c:v>
                </c:pt>
                <c:pt idx="71">
                  <c:v>43979</c:v>
                </c:pt>
                <c:pt idx="72">
                  <c:v>43980</c:v>
                </c:pt>
                <c:pt idx="73">
                  <c:v>43981</c:v>
                </c:pt>
                <c:pt idx="74">
                  <c:v>43982</c:v>
                </c:pt>
                <c:pt idx="75">
                  <c:v>43983</c:v>
                </c:pt>
                <c:pt idx="76">
                  <c:v>43984</c:v>
                </c:pt>
                <c:pt idx="77">
                  <c:v>43985</c:v>
                </c:pt>
                <c:pt idx="78">
                  <c:v>43986</c:v>
                </c:pt>
                <c:pt idx="79">
                  <c:v>43987</c:v>
                </c:pt>
                <c:pt idx="80">
                  <c:v>43988</c:v>
                </c:pt>
                <c:pt idx="81">
                  <c:v>43989</c:v>
                </c:pt>
                <c:pt idx="82">
                  <c:v>43990</c:v>
                </c:pt>
                <c:pt idx="83">
                  <c:v>43991</c:v>
                </c:pt>
                <c:pt idx="84">
                  <c:v>43992</c:v>
                </c:pt>
                <c:pt idx="85">
                  <c:v>43993</c:v>
                </c:pt>
                <c:pt idx="86">
                  <c:v>43994</c:v>
                </c:pt>
                <c:pt idx="87">
                  <c:v>43995</c:v>
                </c:pt>
                <c:pt idx="88">
                  <c:v>43996</c:v>
                </c:pt>
                <c:pt idx="89">
                  <c:v>43997</c:v>
                </c:pt>
                <c:pt idx="90">
                  <c:v>43998</c:v>
                </c:pt>
                <c:pt idx="91">
                  <c:v>43999</c:v>
                </c:pt>
                <c:pt idx="92">
                  <c:v>44000</c:v>
                </c:pt>
                <c:pt idx="93">
                  <c:v>44001</c:v>
                </c:pt>
                <c:pt idx="94">
                  <c:v>44002</c:v>
                </c:pt>
                <c:pt idx="95">
                  <c:v>44003</c:v>
                </c:pt>
                <c:pt idx="96">
                  <c:v>44004</c:v>
                </c:pt>
                <c:pt idx="97">
                  <c:v>44005</c:v>
                </c:pt>
                <c:pt idx="98">
                  <c:v>44006</c:v>
                </c:pt>
                <c:pt idx="99">
                  <c:v>44007</c:v>
                </c:pt>
                <c:pt idx="100">
                  <c:v>44008</c:v>
                </c:pt>
                <c:pt idx="101">
                  <c:v>44009</c:v>
                </c:pt>
                <c:pt idx="102">
                  <c:v>44010</c:v>
                </c:pt>
                <c:pt idx="103">
                  <c:v>44011</c:v>
                </c:pt>
                <c:pt idx="104">
                  <c:v>44012</c:v>
                </c:pt>
                <c:pt idx="105">
                  <c:v>44013</c:v>
                </c:pt>
                <c:pt idx="106">
                  <c:v>44014</c:v>
                </c:pt>
                <c:pt idx="107">
                  <c:v>44015</c:v>
                </c:pt>
                <c:pt idx="108">
                  <c:v>44016</c:v>
                </c:pt>
                <c:pt idx="109">
                  <c:v>44017</c:v>
                </c:pt>
                <c:pt idx="110">
                  <c:v>44018</c:v>
                </c:pt>
                <c:pt idx="111">
                  <c:v>44019</c:v>
                </c:pt>
                <c:pt idx="112">
                  <c:v>44020</c:v>
                </c:pt>
                <c:pt idx="113">
                  <c:v>44021</c:v>
                </c:pt>
                <c:pt idx="114">
                  <c:v>44022</c:v>
                </c:pt>
                <c:pt idx="115">
                  <c:v>44023</c:v>
                </c:pt>
                <c:pt idx="116">
                  <c:v>44024</c:v>
                </c:pt>
                <c:pt idx="117">
                  <c:v>44025</c:v>
                </c:pt>
                <c:pt idx="118">
                  <c:v>44026</c:v>
                </c:pt>
                <c:pt idx="119">
                  <c:v>44027</c:v>
                </c:pt>
                <c:pt idx="120">
                  <c:v>44028</c:v>
                </c:pt>
                <c:pt idx="121">
                  <c:v>44029</c:v>
                </c:pt>
                <c:pt idx="122">
                  <c:v>44030</c:v>
                </c:pt>
                <c:pt idx="123">
                  <c:v>44031</c:v>
                </c:pt>
                <c:pt idx="124">
                  <c:v>44032</c:v>
                </c:pt>
                <c:pt idx="125">
                  <c:v>44033</c:v>
                </c:pt>
                <c:pt idx="126">
                  <c:v>44034</c:v>
                </c:pt>
                <c:pt idx="127">
                  <c:v>44035</c:v>
                </c:pt>
                <c:pt idx="128">
                  <c:v>44036</c:v>
                </c:pt>
                <c:pt idx="129">
                  <c:v>44037</c:v>
                </c:pt>
                <c:pt idx="130">
                  <c:v>44038</c:v>
                </c:pt>
                <c:pt idx="131">
                  <c:v>44039</c:v>
                </c:pt>
                <c:pt idx="132">
                  <c:v>44040</c:v>
                </c:pt>
                <c:pt idx="133">
                  <c:v>44041</c:v>
                </c:pt>
                <c:pt idx="134">
                  <c:v>44042</c:v>
                </c:pt>
                <c:pt idx="135">
                  <c:v>44043</c:v>
                </c:pt>
                <c:pt idx="136">
                  <c:v>44044</c:v>
                </c:pt>
                <c:pt idx="137">
                  <c:v>44045</c:v>
                </c:pt>
                <c:pt idx="138">
                  <c:v>44046</c:v>
                </c:pt>
                <c:pt idx="139">
                  <c:v>44047</c:v>
                </c:pt>
                <c:pt idx="140">
                  <c:v>44048</c:v>
                </c:pt>
                <c:pt idx="141">
                  <c:v>44049</c:v>
                </c:pt>
                <c:pt idx="142">
                  <c:v>44050</c:v>
                </c:pt>
                <c:pt idx="143">
                  <c:v>44051</c:v>
                </c:pt>
                <c:pt idx="144">
                  <c:v>44052</c:v>
                </c:pt>
                <c:pt idx="145">
                  <c:v>44053</c:v>
                </c:pt>
                <c:pt idx="146">
                  <c:v>44054</c:v>
                </c:pt>
                <c:pt idx="147">
                  <c:v>44055</c:v>
                </c:pt>
                <c:pt idx="148">
                  <c:v>44056</c:v>
                </c:pt>
                <c:pt idx="149">
                  <c:v>44057</c:v>
                </c:pt>
                <c:pt idx="150">
                  <c:v>44058</c:v>
                </c:pt>
                <c:pt idx="151">
                  <c:v>44059</c:v>
                </c:pt>
                <c:pt idx="152">
                  <c:v>44060</c:v>
                </c:pt>
                <c:pt idx="153">
                  <c:v>44061</c:v>
                </c:pt>
                <c:pt idx="154">
                  <c:v>44062</c:v>
                </c:pt>
                <c:pt idx="155">
                  <c:v>44063</c:v>
                </c:pt>
                <c:pt idx="156">
                  <c:v>44064</c:v>
                </c:pt>
                <c:pt idx="157">
                  <c:v>44065</c:v>
                </c:pt>
                <c:pt idx="158">
                  <c:v>44066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44072</c:v>
                </c:pt>
                <c:pt idx="165">
                  <c:v>44073</c:v>
                </c:pt>
                <c:pt idx="166">
                  <c:v>44074</c:v>
                </c:pt>
                <c:pt idx="167">
                  <c:v>44075</c:v>
                </c:pt>
                <c:pt idx="168">
                  <c:v>44076</c:v>
                </c:pt>
                <c:pt idx="169">
                  <c:v>44077</c:v>
                </c:pt>
                <c:pt idx="170">
                  <c:v>44078</c:v>
                </c:pt>
                <c:pt idx="171">
                  <c:v>44079</c:v>
                </c:pt>
                <c:pt idx="172">
                  <c:v>44080</c:v>
                </c:pt>
                <c:pt idx="173">
                  <c:v>44081</c:v>
                </c:pt>
                <c:pt idx="174">
                  <c:v>44082</c:v>
                </c:pt>
                <c:pt idx="175">
                  <c:v>44083</c:v>
                </c:pt>
                <c:pt idx="176">
                  <c:v>44084</c:v>
                </c:pt>
                <c:pt idx="177">
                  <c:v>44085</c:v>
                </c:pt>
                <c:pt idx="178">
                  <c:v>44086</c:v>
                </c:pt>
                <c:pt idx="179">
                  <c:v>44087</c:v>
                </c:pt>
                <c:pt idx="180">
                  <c:v>44088</c:v>
                </c:pt>
                <c:pt idx="181">
                  <c:v>44089</c:v>
                </c:pt>
                <c:pt idx="182">
                  <c:v>44090</c:v>
                </c:pt>
                <c:pt idx="183">
                  <c:v>44091</c:v>
                </c:pt>
                <c:pt idx="184">
                  <c:v>44092</c:v>
                </c:pt>
                <c:pt idx="185">
                  <c:v>44093</c:v>
                </c:pt>
                <c:pt idx="186">
                  <c:v>44094</c:v>
                </c:pt>
                <c:pt idx="187">
                  <c:v>44095</c:v>
                </c:pt>
                <c:pt idx="188">
                  <c:v>44096</c:v>
                </c:pt>
                <c:pt idx="189">
                  <c:v>44097</c:v>
                </c:pt>
                <c:pt idx="190">
                  <c:v>44098</c:v>
                </c:pt>
                <c:pt idx="191">
                  <c:v>44099</c:v>
                </c:pt>
                <c:pt idx="192">
                  <c:v>44100</c:v>
                </c:pt>
                <c:pt idx="193">
                  <c:v>44101</c:v>
                </c:pt>
                <c:pt idx="194">
                  <c:v>44102</c:v>
                </c:pt>
                <c:pt idx="195">
                  <c:v>44103</c:v>
                </c:pt>
                <c:pt idx="196">
                  <c:v>44104</c:v>
                </c:pt>
                <c:pt idx="197">
                  <c:v>44105</c:v>
                </c:pt>
                <c:pt idx="198">
                  <c:v>44106</c:v>
                </c:pt>
                <c:pt idx="199">
                  <c:v>44107</c:v>
                </c:pt>
                <c:pt idx="200">
                  <c:v>44108</c:v>
                </c:pt>
                <c:pt idx="201">
                  <c:v>44109</c:v>
                </c:pt>
                <c:pt idx="202">
                  <c:v>44110</c:v>
                </c:pt>
                <c:pt idx="203">
                  <c:v>44111</c:v>
                </c:pt>
                <c:pt idx="204">
                  <c:v>44112</c:v>
                </c:pt>
                <c:pt idx="205">
                  <c:v>44113</c:v>
                </c:pt>
                <c:pt idx="206">
                  <c:v>44114</c:v>
                </c:pt>
                <c:pt idx="207">
                  <c:v>44115</c:v>
                </c:pt>
                <c:pt idx="208">
                  <c:v>44116</c:v>
                </c:pt>
                <c:pt idx="209">
                  <c:v>44117</c:v>
                </c:pt>
                <c:pt idx="210">
                  <c:v>44118</c:v>
                </c:pt>
                <c:pt idx="211">
                  <c:v>44119</c:v>
                </c:pt>
                <c:pt idx="212">
                  <c:v>44120</c:v>
                </c:pt>
                <c:pt idx="213">
                  <c:v>44121</c:v>
                </c:pt>
                <c:pt idx="214">
                  <c:v>44122</c:v>
                </c:pt>
                <c:pt idx="215">
                  <c:v>44123</c:v>
                </c:pt>
                <c:pt idx="216">
                  <c:v>44124</c:v>
                </c:pt>
                <c:pt idx="217">
                  <c:v>44125</c:v>
                </c:pt>
                <c:pt idx="218">
                  <c:v>44126</c:v>
                </c:pt>
                <c:pt idx="219">
                  <c:v>44127</c:v>
                </c:pt>
                <c:pt idx="220">
                  <c:v>44128</c:v>
                </c:pt>
                <c:pt idx="221">
                  <c:v>44129</c:v>
                </c:pt>
                <c:pt idx="222">
                  <c:v>44130</c:v>
                </c:pt>
                <c:pt idx="223">
                  <c:v>44131</c:v>
                </c:pt>
                <c:pt idx="224">
                  <c:v>44132</c:v>
                </c:pt>
                <c:pt idx="225">
                  <c:v>44133</c:v>
                </c:pt>
                <c:pt idx="226">
                  <c:v>44134</c:v>
                </c:pt>
                <c:pt idx="227">
                  <c:v>44135</c:v>
                </c:pt>
                <c:pt idx="228">
                  <c:v>44136</c:v>
                </c:pt>
                <c:pt idx="229">
                  <c:v>44137</c:v>
                </c:pt>
                <c:pt idx="230">
                  <c:v>44138</c:v>
                </c:pt>
                <c:pt idx="231">
                  <c:v>44139</c:v>
                </c:pt>
                <c:pt idx="232">
                  <c:v>44140</c:v>
                </c:pt>
                <c:pt idx="233">
                  <c:v>44141</c:v>
                </c:pt>
                <c:pt idx="234">
                  <c:v>44142</c:v>
                </c:pt>
                <c:pt idx="235">
                  <c:v>44143</c:v>
                </c:pt>
                <c:pt idx="236">
                  <c:v>44144</c:v>
                </c:pt>
                <c:pt idx="237">
                  <c:v>44145</c:v>
                </c:pt>
                <c:pt idx="238">
                  <c:v>44146</c:v>
                </c:pt>
                <c:pt idx="239">
                  <c:v>44147</c:v>
                </c:pt>
                <c:pt idx="240">
                  <c:v>44148</c:v>
                </c:pt>
                <c:pt idx="241">
                  <c:v>44149</c:v>
                </c:pt>
                <c:pt idx="242">
                  <c:v>44150</c:v>
                </c:pt>
                <c:pt idx="243">
                  <c:v>44151</c:v>
                </c:pt>
                <c:pt idx="244">
                  <c:v>44152</c:v>
                </c:pt>
                <c:pt idx="245">
                  <c:v>44153</c:v>
                </c:pt>
                <c:pt idx="246">
                  <c:v>44154</c:v>
                </c:pt>
                <c:pt idx="247">
                  <c:v>44155</c:v>
                </c:pt>
                <c:pt idx="248">
                  <c:v>44156</c:v>
                </c:pt>
                <c:pt idx="249">
                  <c:v>44157</c:v>
                </c:pt>
                <c:pt idx="250">
                  <c:v>44158</c:v>
                </c:pt>
                <c:pt idx="251">
                  <c:v>44159</c:v>
                </c:pt>
                <c:pt idx="252">
                  <c:v>44160</c:v>
                </c:pt>
                <c:pt idx="253">
                  <c:v>44161</c:v>
                </c:pt>
                <c:pt idx="254">
                  <c:v>44162</c:v>
                </c:pt>
                <c:pt idx="255">
                  <c:v>44163</c:v>
                </c:pt>
                <c:pt idx="256">
                  <c:v>44164</c:v>
                </c:pt>
                <c:pt idx="257">
                  <c:v>44165</c:v>
                </c:pt>
                <c:pt idx="258">
                  <c:v>44166</c:v>
                </c:pt>
                <c:pt idx="259">
                  <c:v>44167</c:v>
                </c:pt>
                <c:pt idx="260">
                  <c:v>44168</c:v>
                </c:pt>
                <c:pt idx="261">
                  <c:v>44169</c:v>
                </c:pt>
                <c:pt idx="262">
                  <c:v>44170</c:v>
                </c:pt>
                <c:pt idx="263">
                  <c:v>44171</c:v>
                </c:pt>
                <c:pt idx="264">
                  <c:v>44172</c:v>
                </c:pt>
                <c:pt idx="265">
                  <c:v>44173</c:v>
                </c:pt>
                <c:pt idx="266">
                  <c:v>44174</c:v>
                </c:pt>
                <c:pt idx="267">
                  <c:v>44175</c:v>
                </c:pt>
                <c:pt idx="268">
                  <c:v>44176</c:v>
                </c:pt>
                <c:pt idx="269">
                  <c:v>44177</c:v>
                </c:pt>
                <c:pt idx="270">
                  <c:v>44178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44184</c:v>
                </c:pt>
                <c:pt idx="277">
                  <c:v>44185</c:v>
                </c:pt>
                <c:pt idx="278">
                  <c:v>44186</c:v>
                </c:pt>
                <c:pt idx="279">
                  <c:v>44187</c:v>
                </c:pt>
                <c:pt idx="280">
                  <c:v>44188</c:v>
                </c:pt>
                <c:pt idx="281">
                  <c:v>44189</c:v>
                </c:pt>
                <c:pt idx="282">
                  <c:v>44190</c:v>
                </c:pt>
                <c:pt idx="283">
                  <c:v>44191</c:v>
                </c:pt>
                <c:pt idx="284">
                  <c:v>44192</c:v>
                </c:pt>
                <c:pt idx="285">
                  <c:v>44193</c:v>
                </c:pt>
                <c:pt idx="286">
                  <c:v>44194</c:v>
                </c:pt>
                <c:pt idx="287">
                  <c:v>44195</c:v>
                </c:pt>
                <c:pt idx="288">
                  <c:v>44196</c:v>
                </c:pt>
                <c:pt idx="289">
                  <c:v>44197</c:v>
                </c:pt>
                <c:pt idx="290">
                  <c:v>44198</c:v>
                </c:pt>
                <c:pt idx="291">
                  <c:v>44199</c:v>
                </c:pt>
                <c:pt idx="292">
                  <c:v>44200</c:v>
                </c:pt>
                <c:pt idx="293">
                  <c:v>44201</c:v>
                </c:pt>
                <c:pt idx="294">
                  <c:v>44202</c:v>
                </c:pt>
                <c:pt idx="295">
                  <c:v>44203</c:v>
                </c:pt>
                <c:pt idx="296">
                  <c:v>44204</c:v>
                </c:pt>
                <c:pt idx="297">
                  <c:v>44205</c:v>
                </c:pt>
                <c:pt idx="298">
                  <c:v>44206</c:v>
                </c:pt>
                <c:pt idx="299">
                  <c:v>44207</c:v>
                </c:pt>
                <c:pt idx="300">
                  <c:v>44208</c:v>
                </c:pt>
                <c:pt idx="301">
                  <c:v>44209</c:v>
                </c:pt>
                <c:pt idx="302">
                  <c:v>44210</c:v>
                </c:pt>
                <c:pt idx="303">
                  <c:v>44211</c:v>
                </c:pt>
                <c:pt idx="304">
                  <c:v>44212</c:v>
                </c:pt>
                <c:pt idx="305">
                  <c:v>44213</c:v>
                </c:pt>
                <c:pt idx="306">
                  <c:v>44214</c:v>
                </c:pt>
                <c:pt idx="307">
                  <c:v>44215</c:v>
                </c:pt>
                <c:pt idx="308">
                  <c:v>44216</c:v>
                </c:pt>
                <c:pt idx="309">
                  <c:v>44217</c:v>
                </c:pt>
                <c:pt idx="310">
                  <c:v>44218</c:v>
                </c:pt>
                <c:pt idx="311">
                  <c:v>44219</c:v>
                </c:pt>
                <c:pt idx="312">
                  <c:v>44220</c:v>
                </c:pt>
                <c:pt idx="313">
                  <c:v>44221</c:v>
                </c:pt>
                <c:pt idx="314">
                  <c:v>44222</c:v>
                </c:pt>
                <c:pt idx="315">
                  <c:v>44223</c:v>
                </c:pt>
                <c:pt idx="316">
                  <c:v>44224</c:v>
                </c:pt>
                <c:pt idx="317">
                  <c:v>44225</c:v>
                </c:pt>
                <c:pt idx="318">
                  <c:v>44226</c:v>
                </c:pt>
                <c:pt idx="319">
                  <c:v>44227</c:v>
                </c:pt>
                <c:pt idx="320">
                  <c:v>44228</c:v>
                </c:pt>
                <c:pt idx="321">
                  <c:v>44229</c:v>
                </c:pt>
                <c:pt idx="322">
                  <c:v>44230</c:v>
                </c:pt>
                <c:pt idx="323">
                  <c:v>44231</c:v>
                </c:pt>
                <c:pt idx="324">
                  <c:v>44232</c:v>
                </c:pt>
                <c:pt idx="325">
                  <c:v>44233</c:v>
                </c:pt>
                <c:pt idx="326">
                  <c:v>44234</c:v>
                </c:pt>
                <c:pt idx="327">
                  <c:v>44235</c:v>
                </c:pt>
                <c:pt idx="328">
                  <c:v>44236</c:v>
                </c:pt>
                <c:pt idx="329">
                  <c:v>44237</c:v>
                </c:pt>
                <c:pt idx="330">
                  <c:v>44238</c:v>
                </c:pt>
                <c:pt idx="331">
                  <c:v>44239</c:v>
                </c:pt>
                <c:pt idx="332">
                  <c:v>44240</c:v>
                </c:pt>
                <c:pt idx="333">
                  <c:v>44241</c:v>
                </c:pt>
                <c:pt idx="334">
                  <c:v>44242</c:v>
                </c:pt>
                <c:pt idx="335">
                  <c:v>44243</c:v>
                </c:pt>
                <c:pt idx="336">
                  <c:v>44244</c:v>
                </c:pt>
                <c:pt idx="337">
                  <c:v>44245</c:v>
                </c:pt>
                <c:pt idx="338">
                  <c:v>44246</c:v>
                </c:pt>
                <c:pt idx="339">
                  <c:v>44247</c:v>
                </c:pt>
                <c:pt idx="340">
                  <c:v>44248</c:v>
                </c:pt>
                <c:pt idx="341">
                  <c:v>44249</c:v>
                </c:pt>
                <c:pt idx="342">
                  <c:v>44250</c:v>
                </c:pt>
                <c:pt idx="343">
                  <c:v>44251</c:v>
                </c:pt>
                <c:pt idx="344">
                  <c:v>44252</c:v>
                </c:pt>
                <c:pt idx="345">
                  <c:v>44253</c:v>
                </c:pt>
                <c:pt idx="346">
                  <c:v>44254</c:v>
                </c:pt>
                <c:pt idx="347">
                  <c:v>44255</c:v>
                </c:pt>
                <c:pt idx="348">
                  <c:v>44256</c:v>
                </c:pt>
                <c:pt idx="349">
                  <c:v>44257</c:v>
                </c:pt>
                <c:pt idx="350">
                  <c:v>44258</c:v>
                </c:pt>
                <c:pt idx="351">
                  <c:v>44259</c:v>
                </c:pt>
                <c:pt idx="352">
                  <c:v>44260</c:v>
                </c:pt>
                <c:pt idx="353">
                  <c:v>44261</c:v>
                </c:pt>
                <c:pt idx="354">
                  <c:v>44262</c:v>
                </c:pt>
                <c:pt idx="355">
                  <c:v>44263</c:v>
                </c:pt>
                <c:pt idx="356">
                  <c:v>44264</c:v>
                </c:pt>
                <c:pt idx="357">
                  <c:v>44265</c:v>
                </c:pt>
                <c:pt idx="358">
                  <c:v>44266</c:v>
                </c:pt>
                <c:pt idx="359">
                  <c:v>44267</c:v>
                </c:pt>
                <c:pt idx="360">
                  <c:v>44268</c:v>
                </c:pt>
                <c:pt idx="361">
                  <c:v>44269</c:v>
                </c:pt>
                <c:pt idx="362">
                  <c:v>44270</c:v>
                </c:pt>
                <c:pt idx="363">
                  <c:v>44271</c:v>
                </c:pt>
                <c:pt idx="364">
                  <c:v>44272</c:v>
                </c:pt>
              </c:numCache>
            </c:numRef>
          </c:cat>
          <c:val>
            <c:numRef>
              <c:f>'WEEKLY PUBLIC INFO'!$C$69:$C$433</c:f>
              <c:numCache>
                <c:formatCode>General</c:formatCode>
                <c:ptCount val="365"/>
                <c:pt idx="0">
                  <c:v>1424</c:v>
                </c:pt>
                <c:pt idx="1">
                  <c:v>1725</c:v>
                </c:pt>
                <c:pt idx="2">
                  <c:v>2587</c:v>
                </c:pt>
                <c:pt idx="3">
                  <c:v>2681</c:v>
                </c:pt>
                <c:pt idx="4">
                  <c:v>2765</c:v>
                </c:pt>
                <c:pt idx="5">
                  <c:v>2926</c:v>
                </c:pt>
                <c:pt idx="6">
                  <c:v>3238</c:v>
                </c:pt>
                <c:pt idx="7">
                  <c:v>3460</c:v>
                </c:pt>
                <c:pt idx="8">
                  <c:v>3619</c:v>
                </c:pt>
                <c:pt idx="9">
                  <c:v>3669</c:v>
                </c:pt>
                <c:pt idx="10">
                  <c:v>3731</c:v>
                </c:pt>
                <c:pt idx="11">
                  <c:v>3745</c:v>
                </c:pt>
                <c:pt idx="12">
                  <c:v>3716</c:v>
                </c:pt>
                <c:pt idx="13">
                  <c:v>3688</c:v>
                </c:pt>
                <c:pt idx="14">
                  <c:v>3562</c:v>
                </c:pt>
                <c:pt idx="15">
                  <c:v>3421</c:v>
                </c:pt>
                <c:pt idx="16">
                  <c:v>3330</c:v>
                </c:pt>
                <c:pt idx="17">
                  <c:v>3258</c:v>
                </c:pt>
                <c:pt idx="18">
                  <c:v>3214</c:v>
                </c:pt>
                <c:pt idx="19">
                  <c:v>3114</c:v>
                </c:pt>
                <c:pt idx="20">
                  <c:v>2992</c:v>
                </c:pt>
                <c:pt idx="21">
                  <c:v>2871</c:v>
                </c:pt>
                <c:pt idx="22">
                  <c:v>2823</c:v>
                </c:pt>
                <c:pt idx="23">
                  <c:v>2730</c:v>
                </c:pt>
                <c:pt idx="24">
                  <c:v>2653</c:v>
                </c:pt>
                <c:pt idx="25">
                  <c:v>2619</c:v>
                </c:pt>
                <c:pt idx="26">
                  <c:v>2548</c:v>
                </c:pt>
                <c:pt idx="27">
                  <c:v>2440</c:v>
                </c:pt>
                <c:pt idx="28">
                  <c:v>2376</c:v>
                </c:pt>
                <c:pt idx="29">
                  <c:v>2347</c:v>
                </c:pt>
                <c:pt idx="30">
                  <c:v>2333</c:v>
                </c:pt>
                <c:pt idx="31">
                  <c:v>2301</c:v>
                </c:pt>
                <c:pt idx="32">
                  <c:v>2292</c:v>
                </c:pt>
                <c:pt idx="33">
                  <c:v>2268</c:v>
                </c:pt>
                <c:pt idx="34">
                  <c:v>2175</c:v>
                </c:pt>
                <c:pt idx="35">
                  <c:v>2105</c:v>
                </c:pt>
                <c:pt idx="36">
                  <c:v>2069</c:v>
                </c:pt>
                <c:pt idx="37">
                  <c:v>2015</c:v>
                </c:pt>
                <c:pt idx="38">
                  <c:v>1981</c:v>
                </c:pt>
                <c:pt idx="39">
                  <c:v>1954</c:v>
                </c:pt>
                <c:pt idx="40">
                  <c:v>1926</c:v>
                </c:pt>
                <c:pt idx="41">
                  <c:v>1870</c:v>
                </c:pt>
                <c:pt idx="42">
                  <c:v>1815</c:v>
                </c:pt>
                <c:pt idx="43">
                  <c:v>1783</c:v>
                </c:pt>
                <c:pt idx="44">
                  <c:v>1779</c:v>
                </c:pt>
                <c:pt idx="45">
                  <c:v>1720</c:v>
                </c:pt>
                <c:pt idx="46">
                  <c:v>1709</c:v>
                </c:pt>
                <c:pt idx="47">
                  <c:v>1686</c:v>
                </c:pt>
                <c:pt idx="48">
                  <c:v>1626</c:v>
                </c:pt>
                <c:pt idx="49">
                  <c:v>1550</c:v>
                </c:pt>
                <c:pt idx="50">
                  <c:v>1486</c:v>
                </c:pt>
                <c:pt idx="51">
                  <c:v>1385</c:v>
                </c:pt>
                <c:pt idx="52">
                  <c:v>1293</c:v>
                </c:pt>
                <c:pt idx="53">
                  <c:v>1266</c:v>
                </c:pt>
                <c:pt idx="54">
                  <c:v>1249</c:v>
                </c:pt>
                <c:pt idx="55">
                  <c:v>1217</c:v>
                </c:pt>
                <c:pt idx="56">
                  <c:v>1194</c:v>
                </c:pt>
                <c:pt idx="57">
                  <c:v>1182</c:v>
                </c:pt>
                <c:pt idx="58">
                  <c:v>1137</c:v>
                </c:pt>
                <c:pt idx="59">
                  <c:v>1102</c:v>
                </c:pt>
                <c:pt idx="60">
                  <c:v>1081</c:v>
                </c:pt>
                <c:pt idx="61">
                  <c:v>1072</c:v>
                </c:pt>
                <c:pt idx="62">
                  <c:v>1060</c:v>
                </c:pt>
                <c:pt idx="63">
                  <c:v>1053</c:v>
                </c:pt>
                <c:pt idx="64">
                  <c:v>1043</c:v>
                </c:pt>
                <c:pt idx="65">
                  <c:v>1058</c:v>
                </c:pt>
                <c:pt idx="66">
                  <c:v>1046</c:v>
                </c:pt>
                <c:pt idx="67">
                  <c:v>1026</c:v>
                </c:pt>
                <c:pt idx="68">
                  <c:v>1006</c:v>
                </c:pt>
                <c:pt idx="69">
                  <c:v>984</c:v>
                </c:pt>
                <c:pt idx="70">
                  <c:v>970</c:v>
                </c:pt>
                <c:pt idx="71">
                  <c:v>963</c:v>
                </c:pt>
                <c:pt idx="72">
                  <c:v>974</c:v>
                </c:pt>
                <c:pt idx="73">
                  <c:v>960</c:v>
                </c:pt>
                <c:pt idx="74">
                  <c:v>931</c:v>
                </c:pt>
                <c:pt idx="75">
                  <c:v>929</c:v>
                </c:pt>
                <c:pt idx="76">
                  <c:v>915</c:v>
                </c:pt>
                <c:pt idx="77">
                  <c:v>910</c:v>
                </c:pt>
                <c:pt idx="78">
                  <c:v>900</c:v>
                </c:pt>
                <c:pt idx="79">
                  <c:v>905</c:v>
                </c:pt>
                <c:pt idx="80">
                  <c:v>899</c:v>
                </c:pt>
                <c:pt idx="81">
                  <c:v>904</c:v>
                </c:pt>
                <c:pt idx="82">
                  <c:v>889</c:v>
                </c:pt>
                <c:pt idx="83">
                  <c:v>887</c:v>
                </c:pt>
                <c:pt idx="84">
                  <c:v>903</c:v>
                </c:pt>
                <c:pt idx="85">
                  <c:v>900</c:v>
                </c:pt>
                <c:pt idx="86">
                  <c:v>891</c:v>
                </c:pt>
                <c:pt idx="87">
                  <c:v>888</c:v>
                </c:pt>
                <c:pt idx="88">
                  <c:v>883</c:v>
                </c:pt>
                <c:pt idx="89">
                  <c:v>894</c:v>
                </c:pt>
                <c:pt idx="90">
                  <c:v>886</c:v>
                </c:pt>
                <c:pt idx="91">
                  <c:v>887</c:v>
                </c:pt>
                <c:pt idx="92">
                  <c:v>872</c:v>
                </c:pt>
                <c:pt idx="93">
                  <c:v>868</c:v>
                </c:pt>
                <c:pt idx="94">
                  <c:v>869</c:v>
                </c:pt>
                <c:pt idx="95">
                  <c:v>864</c:v>
                </c:pt>
                <c:pt idx="96">
                  <c:v>861</c:v>
                </c:pt>
                <c:pt idx="97">
                  <c:v>861</c:v>
                </c:pt>
                <c:pt idx="98">
                  <c:v>857</c:v>
                </c:pt>
                <c:pt idx="99">
                  <c:v>853</c:v>
                </c:pt>
                <c:pt idx="100">
                  <c:v>845</c:v>
                </c:pt>
                <c:pt idx="101">
                  <c:v>840</c:v>
                </c:pt>
                <c:pt idx="102">
                  <c:v>841</c:v>
                </c:pt>
                <c:pt idx="103">
                  <c:v>825</c:v>
                </c:pt>
                <c:pt idx="104">
                  <c:v>839</c:v>
                </c:pt>
                <c:pt idx="105">
                  <c:v>823</c:v>
                </c:pt>
                <c:pt idx="106">
                  <c:v>826</c:v>
                </c:pt>
                <c:pt idx="107">
                  <c:v>831</c:v>
                </c:pt>
                <c:pt idx="108">
                  <c:v>842</c:v>
                </c:pt>
                <c:pt idx="109">
                  <c:v>832</c:v>
                </c:pt>
                <c:pt idx="110">
                  <c:v>815</c:v>
                </c:pt>
                <c:pt idx="111">
                  <c:v>801</c:v>
                </c:pt>
                <c:pt idx="112">
                  <c:v>806</c:v>
                </c:pt>
                <c:pt idx="113">
                  <c:v>810</c:v>
                </c:pt>
                <c:pt idx="114">
                  <c:v>819</c:v>
                </c:pt>
                <c:pt idx="115">
                  <c:v>823</c:v>
                </c:pt>
                <c:pt idx="116">
                  <c:v>818</c:v>
                </c:pt>
                <c:pt idx="117">
                  <c:v>810</c:v>
                </c:pt>
                <c:pt idx="118">
                  <c:v>809</c:v>
                </c:pt>
                <c:pt idx="119">
                  <c:v>808</c:v>
                </c:pt>
                <c:pt idx="120">
                  <c:v>798</c:v>
                </c:pt>
                <c:pt idx="121">
                  <c:v>811</c:v>
                </c:pt>
                <c:pt idx="122">
                  <c:v>794</c:v>
                </c:pt>
                <c:pt idx="123">
                  <c:v>787</c:v>
                </c:pt>
                <c:pt idx="124">
                  <c:v>796</c:v>
                </c:pt>
                <c:pt idx="125">
                  <c:v>800</c:v>
                </c:pt>
                <c:pt idx="126">
                  <c:v>802</c:v>
                </c:pt>
                <c:pt idx="127">
                  <c:v>804</c:v>
                </c:pt>
                <c:pt idx="128">
                  <c:v>814</c:v>
                </c:pt>
                <c:pt idx="129">
                  <c:v>809</c:v>
                </c:pt>
                <c:pt idx="130">
                  <c:v>806</c:v>
                </c:pt>
                <c:pt idx="131">
                  <c:v>801</c:v>
                </c:pt>
                <c:pt idx="132">
                  <c:v>821</c:v>
                </c:pt>
                <c:pt idx="133">
                  <c:v>826</c:v>
                </c:pt>
                <c:pt idx="134">
                  <c:v>831</c:v>
                </c:pt>
                <c:pt idx="135">
                  <c:v>867</c:v>
                </c:pt>
                <c:pt idx="136">
                  <c:v>838</c:v>
                </c:pt>
                <c:pt idx="137">
                  <c:v>835</c:v>
                </c:pt>
                <c:pt idx="138">
                  <c:v>804</c:v>
                </c:pt>
                <c:pt idx="139">
                  <c:v>806</c:v>
                </c:pt>
                <c:pt idx="140">
                  <c:v>804</c:v>
                </c:pt>
                <c:pt idx="141">
                  <c:v>811</c:v>
                </c:pt>
                <c:pt idx="142">
                  <c:v>814</c:v>
                </c:pt>
                <c:pt idx="143">
                  <c:v>810</c:v>
                </c:pt>
                <c:pt idx="144">
                  <c:v>822</c:v>
                </c:pt>
                <c:pt idx="145">
                  <c:v>822</c:v>
                </c:pt>
                <c:pt idx="146">
                  <c:v>811</c:v>
                </c:pt>
                <c:pt idx="147">
                  <c:v>821</c:v>
                </c:pt>
                <c:pt idx="148">
                  <c:v>836</c:v>
                </c:pt>
                <c:pt idx="149">
                  <c:v>829</c:v>
                </c:pt>
                <c:pt idx="150">
                  <c:v>830</c:v>
                </c:pt>
                <c:pt idx="151">
                  <c:v>824</c:v>
                </c:pt>
                <c:pt idx="152">
                  <c:v>819</c:v>
                </c:pt>
                <c:pt idx="153">
                  <c:v>846</c:v>
                </c:pt>
                <c:pt idx="154">
                  <c:v>866</c:v>
                </c:pt>
                <c:pt idx="155">
                  <c:v>878</c:v>
                </c:pt>
                <c:pt idx="156">
                  <c:v>913</c:v>
                </c:pt>
                <c:pt idx="157">
                  <c:v>913</c:v>
                </c:pt>
                <c:pt idx="158">
                  <c:v>908</c:v>
                </c:pt>
                <c:pt idx="159">
                  <c:v>898</c:v>
                </c:pt>
                <c:pt idx="160">
                  <c:v>994</c:v>
                </c:pt>
                <c:pt idx="161">
                  <c:v>1067</c:v>
                </c:pt>
                <c:pt idx="162">
                  <c:v>1074</c:v>
                </c:pt>
                <c:pt idx="163">
                  <c:v>1116</c:v>
                </c:pt>
                <c:pt idx="164">
                  <c:v>1151</c:v>
                </c:pt>
                <c:pt idx="165">
                  <c:v>1115</c:v>
                </c:pt>
                <c:pt idx="166">
                  <c:v>1059</c:v>
                </c:pt>
                <c:pt idx="167">
                  <c:v>1050</c:v>
                </c:pt>
                <c:pt idx="168">
                  <c:v>1059</c:v>
                </c:pt>
                <c:pt idx="169">
                  <c:v>1048</c:v>
                </c:pt>
                <c:pt idx="170">
                  <c:v>1051</c:v>
                </c:pt>
                <c:pt idx="171">
                  <c:v>1031</c:v>
                </c:pt>
                <c:pt idx="172">
                  <c:v>1038</c:v>
                </c:pt>
                <c:pt idx="173">
                  <c:v>1013</c:v>
                </c:pt>
                <c:pt idx="174">
                  <c:v>1018</c:v>
                </c:pt>
                <c:pt idx="175">
                  <c:v>1046</c:v>
                </c:pt>
                <c:pt idx="176">
                  <c:v>1068</c:v>
                </c:pt>
                <c:pt idx="177">
                  <c:v>1085</c:v>
                </c:pt>
                <c:pt idx="178">
                  <c:v>1097</c:v>
                </c:pt>
                <c:pt idx="179">
                  <c:v>1097</c:v>
                </c:pt>
                <c:pt idx="180">
                  <c:v>1088</c:v>
                </c:pt>
                <c:pt idx="181">
                  <c:v>1184</c:v>
                </c:pt>
                <c:pt idx="182">
                  <c:v>1191</c:v>
                </c:pt>
                <c:pt idx="183">
                  <c:v>1181</c:v>
                </c:pt>
                <c:pt idx="184">
                  <c:v>1176</c:v>
                </c:pt>
                <c:pt idx="185">
                  <c:v>1166</c:v>
                </c:pt>
                <c:pt idx="186">
                  <c:v>1166</c:v>
                </c:pt>
                <c:pt idx="187">
                  <c:v>1155</c:v>
                </c:pt>
                <c:pt idx="188">
                  <c:v>1158</c:v>
                </c:pt>
                <c:pt idx="189">
                  <c:v>1139</c:v>
                </c:pt>
                <c:pt idx="190">
                  <c:v>1108</c:v>
                </c:pt>
                <c:pt idx="191">
                  <c:v>1119</c:v>
                </c:pt>
                <c:pt idx="192">
                  <c:v>1129</c:v>
                </c:pt>
                <c:pt idx="193">
                  <c:v>1129</c:v>
                </c:pt>
                <c:pt idx="194">
                  <c:v>1136</c:v>
                </c:pt>
                <c:pt idx="195">
                  <c:v>1153</c:v>
                </c:pt>
                <c:pt idx="196">
                  <c:v>1214</c:v>
                </c:pt>
                <c:pt idx="197">
                  <c:v>1218</c:v>
                </c:pt>
                <c:pt idx="198">
                  <c:v>1212</c:v>
                </c:pt>
                <c:pt idx="199">
                  <c:v>1210</c:v>
                </c:pt>
                <c:pt idx="200">
                  <c:v>1203</c:v>
                </c:pt>
                <c:pt idx="201">
                  <c:v>1186</c:v>
                </c:pt>
                <c:pt idx="202">
                  <c:v>1206</c:v>
                </c:pt>
                <c:pt idx="203">
                  <c:v>1216</c:v>
                </c:pt>
                <c:pt idx="204">
                  <c:v>1241</c:v>
                </c:pt>
                <c:pt idx="205">
                  <c:v>1227</c:v>
                </c:pt>
                <c:pt idx="206">
                  <c:v>1210</c:v>
                </c:pt>
                <c:pt idx="207">
                  <c:v>1235</c:v>
                </c:pt>
                <c:pt idx="208">
                  <c:v>1246</c:v>
                </c:pt>
                <c:pt idx="209">
                  <c:v>1299</c:v>
                </c:pt>
                <c:pt idx="210">
                  <c:v>1345</c:v>
                </c:pt>
                <c:pt idx="211">
                  <c:v>1377</c:v>
                </c:pt>
                <c:pt idx="212">
                  <c:v>1434</c:v>
                </c:pt>
                <c:pt idx="213">
                  <c:v>1448</c:v>
                </c:pt>
                <c:pt idx="214">
                  <c:v>1449</c:v>
                </c:pt>
                <c:pt idx="215">
                  <c:v>1426</c:v>
                </c:pt>
                <c:pt idx="216">
                  <c:v>1456</c:v>
                </c:pt>
                <c:pt idx="217">
                  <c:v>1444</c:v>
                </c:pt>
                <c:pt idx="218">
                  <c:v>1444</c:v>
                </c:pt>
                <c:pt idx="219">
                  <c:v>1425</c:v>
                </c:pt>
                <c:pt idx="220">
                  <c:v>1382</c:v>
                </c:pt>
                <c:pt idx="221">
                  <c:v>1385</c:v>
                </c:pt>
                <c:pt idx="222">
                  <c:v>1388</c:v>
                </c:pt>
                <c:pt idx="223">
                  <c:v>1422</c:v>
                </c:pt>
                <c:pt idx="224">
                  <c:v>1446</c:v>
                </c:pt>
                <c:pt idx="225">
                  <c:v>1418</c:v>
                </c:pt>
                <c:pt idx="226">
                  <c:v>1457</c:v>
                </c:pt>
                <c:pt idx="227">
                  <c:v>1407</c:v>
                </c:pt>
                <c:pt idx="228">
                  <c:v>1414</c:v>
                </c:pt>
                <c:pt idx="229">
                  <c:v>1433</c:v>
                </c:pt>
                <c:pt idx="230">
                  <c:v>1397</c:v>
                </c:pt>
                <c:pt idx="231">
                  <c:v>1430</c:v>
                </c:pt>
                <c:pt idx="232">
                  <c:v>1439</c:v>
                </c:pt>
                <c:pt idx="233">
                  <c:v>1450</c:v>
                </c:pt>
                <c:pt idx="234">
                  <c:v>1450</c:v>
                </c:pt>
                <c:pt idx="235">
                  <c:v>1431</c:v>
                </c:pt>
                <c:pt idx="236">
                  <c:v>1418</c:v>
                </c:pt>
                <c:pt idx="237">
                  <c:v>1463</c:v>
                </c:pt>
                <c:pt idx="238">
                  <c:v>1458</c:v>
                </c:pt>
                <c:pt idx="239">
                  <c:v>1452</c:v>
                </c:pt>
                <c:pt idx="240">
                  <c:v>1482</c:v>
                </c:pt>
                <c:pt idx="241">
                  <c:v>1459</c:v>
                </c:pt>
                <c:pt idx="242">
                  <c:v>1451</c:v>
                </c:pt>
                <c:pt idx="243">
                  <c:v>1410</c:v>
                </c:pt>
                <c:pt idx="244">
                  <c:v>1401</c:v>
                </c:pt>
                <c:pt idx="245">
                  <c:v>1366</c:v>
                </c:pt>
                <c:pt idx="246">
                  <c:v>1354</c:v>
                </c:pt>
                <c:pt idx="247">
                  <c:v>1382</c:v>
                </c:pt>
                <c:pt idx="248">
                  <c:v>1379</c:v>
                </c:pt>
                <c:pt idx="249">
                  <c:v>1366</c:v>
                </c:pt>
                <c:pt idx="250">
                  <c:v>1351</c:v>
                </c:pt>
                <c:pt idx="251">
                  <c:v>1352</c:v>
                </c:pt>
                <c:pt idx="252">
                  <c:v>1373</c:v>
                </c:pt>
                <c:pt idx="253">
                  <c:v>1404</c:v>
                </c:pt>
                <c:pt idx="254">
                  <c:v>1396</c:v>
                </c:pt>
                <c:pt idx="255">
                  <c:v>1345</c:v>
                </c:pt>
                <c:pt idx="256">
                  <c:v>1332</c:v>
                </c:pt>
                <c:pt idx="257">
                  <c:v>1320</c:v>
                </c:pt>
                <c:pt idx="258">
                  <c:v>1322</c:v>
                </c:pt>
                <c:pt idx="259">
                  <c:v>1290</c:v>
                </c:pt>
                <c:pt idx="260">
                  <c:v>1296</c:v>
                </c:pt>
                <c:pt idx="261">
                  <c:v>1284</c:v>
                </c:pt>
                <c:pt idx="262">
                  <c:v>1263</c:v>
                </c:pt>
                <c:pt idx="263">
                  <c:v>1267</c:v>
                </c:pt>
                <c:pt idx="264">
                  <c:v>1270</c:v>
                </c:pt>
                <c:pt idx="265">
                  <c:v>1284</c:v>
                </c:pt>
                <c:pt idx="266">
                  <c:v>1333</c:v>
                </c:pt>
                <c:pt idx="267">
                  <c:v>1314</c:v>
                </c:pt>
                <c:pt idx="268">
                  <c:v>1344</c:v>
                </c:pt>
                <c:pt idx="269">
                  <c:v>1349</c:v>
                </c:pt>
                <c:pt idx="270">
                  <c:v>1372</c:v>
                </c:pt>
                <c:pt idx="271">
                  <c:v>1376</c:v>
                </c:pt>
                <c:pt idx="272">
                  <c:v>1348</c:v>
                </c:pt>
                <c:pt idx="273">
                  <c:v>1392</c:v>
                </c:pt>
                <c:pt idx="274">
                  <c:v>1411</c:v>
                </c:pt>
                <c:pt idx="275">
                  <c:v>1420</c:v>
                </c:pt>
                <c:pt idx="276">
                  <c:v>1401</c:v>
                </c:pt>
                <c:pt idx="277">
                  <c:v>1397</c:v>
                </c:pt>
                <c:pt idx="278">
                  <c:v>1406</c:v>
                </c:pt>
                <c:pt idx="279">
                  <c:v>1341</c:v>
                </c:pt>
                <c:pt idx="280">
                  <c:v>1340</c:v>
                </c:pt>
                <c:pt idx="281">
                  <c:v>1294</c:v>
                </c:pt>
                <c:pt idx="282">
                  <c:v>1286</c:v>
                </c:pt>
                <c:pt idx="283">
                  <c:v>1259</c:v>
                </c:pt>
                <c:pt idx="284">
                  <c:v>1269</c:v>
                </c:pt>
                <c:pt idx="285">
                  <c:v>1303</c:v>
                </c:pt>
                <c:pt idx="286">
                  <c:v>1382</c:v>
                </c:pt>
                <c:pt idx="287">
                  <c:v>1441</c:v>
                </c:pt>
                <c:pt idx="288">
                  <c:v>1460</c:v>
                </c:pt>
                <c:pt idx="289">
                  <c:v>1502</c:v>
                </c:pt>
                <c:pt idx="290">
                  <c:v>1475</c:v>
                </c:pt>
                <c:pt idx="291">
                  <c:v>1520</c:v>
                </c:pt>
                <c:pt idx="292">
                  <c:v>1553</c:v>
                </c:pt>
                <c:pt idx="293">
                  <c:v>1621</c:v>
                </c:pt>
                <c:pt idx="294">
                  <c:v>1643</c:v>
                </c:pt>
                <c:pt idx="295">
                  <c:v>1641</c:v>
                </c:pt>
                <c:pt idx="296">
                  <c:v>1640</c:v>
                </c:pt>
                <c:pt idx="297">
                  <c:v>1613</c:v>
                </c:pt>
                <c:pt idx="298">
                  <c:v>1614</c:v>
                </c:pt>
                <c:pt idx="299">
                  <c:v>1626</c:v>
                </c:pt>
                <c:pt idx="300">
                  <c:v>1615</c:v>
                </c:pt>
                <c:pt idx="301">
                  <c:v>1574</c:v>
                </c:pt>
                <c:pt idx="302">
                  <c:v>1588</c:v>
                </c:pt>
                <c:pt idx="303">
                  <c:v>1603</c:v>
                </c:pt>
                <c:pt idx="304">
                  <c:v>1514</c:v>
                </c:pt>
                <c:pt idx="305">
                  <c:v>1546</c:v>
                </c:pt>
                <c:pt idx="306">
                  <c:v>1503</c:v>
                </c:pt>
                <c:pt idx="307">
                  <c:v>1509</c:v>
                </c:pt>
                <c:pt idx="308">
                  <c:v>1493</c:v>
                </c:pt>
                <c:pt idx="309">
                  <c:v>1462</c:v>
                </c:pt>
                <c:pt idx="310">
                  <c:v>1465</c:v>
                </c:pt>
                <c:pt idx="311">
                  <c:v>1419</c:v>
                </c:pt>
                <c:pt idx="312">
                  <c:v>1424</c:v>
                </c:pt>
                <c:pt idx="313">
                  <c:v>1373</c:v>
                </c:pt>
                <c:pt idx="314">
                  <c:v>1335</c:v>
                </c:pt>
                <c:pt idx="315">
                  <c:v>1307</c:v>
                </c:pt>
                <c:pt idx="316">
                  <c:v>1293</c:v>
                </c:pt>
                <c:pt idx="317">
                  <c:v>1284</c:v>
                </c:pt>
                <c:pt idx="318">
                  <c:v>1252</c:v>
                </c:pt>
                <c:pt idx="319">
                  <c:v>1236</c:v>
                </c:pt>
                <c:pt idx="320">
                  <c:v>1206</c:v>
                </c:pt>
                <c:pt idx="321">
                  <c:v>1200</c:v>
                </c:pt>
                <c:pt idx="322">
                  <c:v>1175</c:v>
                </c:pt>
                <c:pt idx="323">
                  <c:v>1175</c:v>
                </c:pt>
                <c:pt idx="324">
                  <c:v>1176</c:v>
                </c:pt>
                <c:pt idx="325">
                  <c:v>1204</c:v>
                </c:pt>
                <c:pt idx="326">
                  <c:v>1175</c:v>
                </c:pt>
                <c:pt idx="327">
                  <c:v>1142</c:v>
                </c:pt>
                <c:pt idx="328">
                  <c:v>1177</c:v>
                </c:pt>
                <c:pt idx="329">
                  <c:v>1184</c:v>
                </c:pt>
                <c:pt idx="330">
                  <c:v>1167</c:v>
                </c:pt>
                <c:pt idx="331">
                  <c:v>1179</c:v>
                </c:pt>
                <c:pt idx="332">
                  <c:v>1164</c:v>
                </c:pt>
                <c:pt idx="333">
                  <c:v>1173</c:v>
                </c:pt>
                <c:pt idx="334">
                  <c:v>1166</c:v>
                </c:pt>
                <c:pt idx="335">
                  <c:v>1149</c:v>
                </c:pt>
                <c:pt idx="336">
                  <c:v>1166</c:v>
                </c:pt>
                <c:pt idx="337">
                  <c:v>1149</c:v>
                </c:pt>
                <c:pt idx="338">
                  <c:v>1153</c:v>
                </c:pt>
                <c:pt idx="339">
                  <c:v>1134</c:v>
                </c:pt>
                <c:pt idx="340">
                  <c:v>1135</c:v>
                </c:pt>
                <c:pt idx="341">
                  <c:v>1138</c:v>
                </c:pt>
                <c:pt idx="342">
                  <c:v>1124</c:v>
                </c:pt>
                <c:pt idx="343">
                  <c:v>1143</c:v>
                </c:pt>
                <c:pt idx="344">
                  <c:v>1141</c:v>
                </c:pt>
                <c:pt idx="345">
                  <c:v>1150</c:v>
                </c:pt>
                <c:pt idx="346">
                  <c:v>1110</c:v>
                </c:pt>
                <c:pt idx="347">
                  <c:v>1105</c:v>
                </c:pt>
                <c:pt idx="348">
                  <c:v>1088</c:v>
                </c:pt>
                <c:pt idx="349">
                  <c:v>1098</c:v>
                </c:pt>
                <c:pt idx="350">
                  <c:v>1104</c:v>
                </c:pt>
                <c:pt idx="351">
                  <c:v>1106</c:v>
                </c:pt>
                <c:pt idx="352">
                  <c:v>1103</c:v>
                </c:pt>
                <c:pt idx="353">
                  <c:v>1097</c:v>
                </c:pt>
                <c:pt idx="354">
                  <c:v>1121</c:v>
                </c:pt>
                <c:pt idx="355">
                  <c:v>1130</c:v>
                </c:pt>
                <c:pt idx="356">
                  <c:v>1095</c:v>
                </c:pt>
                <c:pt idx="357">
                  <c:v>1124</c:v>
                </c:pt>
                <c:pt idx="358">
                  <c:v>1111</c:v>
                </c:pt>
                <c:pt idx="359">
                  <c:v>1090</c:v>
                </c:pt>
                <c:pt idx="360">
                  <c:v>1083</c:v>
                </c:pt>
                <c:pt idx="361">
                  <c:v>1069</c:v>
                </c:pt>
                <c:pt idx="362">
                  <c:v>1068</c:v>
                </c:pt>
                <c:pt idx="363">
                  <c:v>1073</c:v>
                </c:pt>
                <c:pt idx="364">
                  <c:v>1094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'WEEKLY PUBLIC INFO'!$D$68</c:f>
              <c:strCache>
                <c:ptCount val="1"/>
                <c:pt idx="0">
                  <c:v>2019/20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'WEEKLY PUBLIC INFO'!$A$69:$A$433</c:f>
              <c:numCache>
                <c:formatCode>d\-mmm</c:formatCode>
                <c:ptCount val="365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43914</c:v>
                </c:pt>
                <c:pt idx="7">
                  <c:v>43915</c:v>
                </c:pt>
                <c:pt idx="8">
                  <c:v>43916</c:v>
                </c:pt>
                <c:pt idx="9">
                  <c:v>43917</c:v>
                </c:pt>
                <c:pt idx="10">
                  <c:v>43918</c:v>
                </c:pt>
                <c:pt idx="11">
                  <c:v>43919</c:v>
                </c:pt>
                <c:pt idx="12">
                  <c:v>43920</c:v>
                </c:pt>
                <c:pt idx="13">
                  <c:v>43921</c:v>
                </c:pt>
                <c:pt idx="14">
                  <c:v>43922</c:v>
                </c:pt>
                <c:pt idx="15">
                  <c:v>43923</c:v>
                </c:pt>
                <c:pt idx="16">
                  <c:v>43924</c:v>
                </c:pt>
                <c:pt idx="17">
                  <c:v>43925</c:v>
                </c:pt>
                <c:pt idx="18">
                  <c:v>43926</c:v>
                </c:pt>
                <c:pt idx="19">
                  <c:v>43927</c:v>
                </c:pt>
                <c:pt idx="20">
                  <c:v>43928</c:v>
                </c:pt>
                <c:pt idx="21">
                  <c:v>43929</c:v>
                </c:pt>
                <c:pt idx="22">
                  <c:v>43930</c:v>
                </c:pt>
                <c:pt idx="23">
                  <c:v>43931</c:v>
                </c:pt>
                <c:pt idx="24">
                  <c:v>43932</c:v>
                </c:pt>
                <c:pt idx="25">
                  <c:v>43933</c:v>
                </c:pt>
                <c:pt idx="26">
                  <c:v>43934</c:v>
                </c:pt>
                <c:pt idx="27">
                  <c:v>43935</c:v>
                </c:pt>
                <c:pt idx="28">
                  <c:v>43936</c:v>
                </c:pt>
                <c:pt idx="29">
                  <c:v>43937</c:v>
                </c:pt>
                <c:pt idx="30">
                  <c:v>43938</c:v>
                </c:pt>
                <c:pt idx="31">
                  <c:v>43939</c:v>
                </c:pt>
                <c:pt idx="32">
                  <c:v>43940</c:v>
                </c:pt>
                <c:pt idx="33">
                  <c:v>43941</c:v>
                </c:pt>
                <c:pt idx="34">
                  <c:v>43942</c:v>
                </c:pt>
                <c:pt idx="35">
                  <c:v>43943</c:v>
                </c:pt>
                <c:pt idx="36">
                  <c:v>43944</c:v>
                </c:pt>
                <c:pt idx="37">
                  <c:v>43945</c:v>
                </c:pt>
                <c:pt idx="38">
                  <c:v>43946</c:v>
                </c:pt>
                <c:pt idx="39">
                  <c:v>43947</c:v>
                </c:pt>
                <c:pt idx="40">
                  <c:v>43948</c:v>
                </c:pt>
                <c:pt idx="41">
                  <c:v>43949</c:v>
                </c:pt>
                <c:pt idx="42">
                  <c:v>43950</c:v>
                </c:pt>
                <c:pt idx="43">
                  <c:v>43951</c:v>
                </c:pt>
                <c:pt idx="44">
                  <c:v>43952</c:v>
                </c:pt>
                <c:pt idx="45">
                  <c:v>43953</c:v>
                </c:pt>
                <c:pt idx="46">
                  <c:v>43954</c:v>
                </c:pt>
                <c:pt idx="47">
                  <c:v>43955</c:v>
                </c:pt>
                <c:pt idx="48">
                  <c:v>43956</c:v>
                </c:pt>
                <c:pt idx="49">
                  <c:v>43957</c:v>
                </c:pt>
                <c:pt idx="50">
                  <c:v>43958</c:v>
                </c:pt>
                <c:pt idx="51">
                  <c:v>43959</c:v>
                </c:pt>
                <c:pt idx="52">
                  <c:v>43960</c:v>
                </c:pt>
                <c:pt idx="53">
                  <c:v>43961</c:v>
                </c:pt>
                <c:pt idx="54">
                  <c:v>43962</c:v>
                </c:pt>
                <c:pt idx="55">
                  <c:v>43963</c:v>
                </c:pt>
                <c:pt idx="56">
                  <c:v>43964</c:v>
                </c:pt>
                <c:pt idx="57">
                  <c:v>43965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43969</c:v>
                </c:pt>
                <c:pt idx="62">
                  <c:v>43970</c:v>
                </c:pt>
                <c:pt idx="63">
                  <c:v>43971</c:v>
                </c:pt>
                <c:pt idx="64">
                  <c:v>43972</c:v>
                </c:pt>
                <c:pt idx="65">
                  <c:v>43973</c:v>
                </c:pt>
                <c:pt idx="66">
                  <c:v>43974</c:v>
                </c:pt>
                <c:pt idx="67">
                  <c:v>43975</c:v>
                </c:pt>
                <c:pt idx="68">
                  <c:v>43976</c:v>
                </c:pt>
                <c:pt idx="69">
                  <c:v>43977</c:v>
                </c:pt>
                <c:pt idx="70">
                  <c:v>43978</c:v>
                </c:pt>
                <c:pt idx="71">
                  <c:v>43979</c:v>
                </c:pt>
                <c:pt idx="72">
                  <c:v>43980</c:v>
                </c:pt>
                <c:pt idx="73">
                  <c:v>43981</c:v>
                </c:pt>
                <c:pt idx="74">
                  <c:v>43982</c:v>
                </c:pt>
                <c:pt idx="75">
                  <c:v>43983</c:v>
                </c:pt>
                <c:pt idx="76">
                  <c:v>43984</c:v>
                </c:pt>
                <c:pt idx="77">
                  <c:v>43985</c:v>
                </c:pt>
                <c:pt idx="78">
                  <c:v>43986</c:v>
                </c:pt>
                <c:pt idx="79">
                  <c:v>43987</c:v>
                </c:pt>
                <c:pt idx="80">
                  <c:v>43988</c:v>
                </c:pt>
                <c:pt idx="81">
                  <c:v>43989</c:v>
                </c:pt>
                <c:pt idx="82">
                  <c:v>43990</c:v>
                </c:pt>
                <c:pt idx="83">
                  <c:v>43991</c:v>
                </c:pt>
                <c:pt idx="84">
                  <c:v>43992</c:v>
                </c:pt>
                <c:pt idx="85">
                  <c:v>43993</c:v>
                </c:pt>
                <c:pt idx="86">
                  <c:v>43994</c:v>
                </c:pt>
                <c:pt idx="87">
                  <c:v>43995</c:v>
                </c:pt>
                <c:pt idx="88">
                  <c:v>43996</c:v>
                </c:pt>
                <c:pt idx="89">
                  <c:v>43997</c:v>
                </c:pt>
                <c:pt idx="90">
                  <c:v>43998</c:v>
                </c:pt>
                <c:pt idx="91">
                  <c:v>43999</c:v>
                </c:pt>
                <c:pt idx="92">
                  <c:v>44000</c:v>
                </c:pt>
                <c:pt idx="93">
                  <c:v>44001</c:v>
                </c:pt>
                <c:pt idx="94">
                  <c:v>44002</c:v>
                </c:pt>
                <c:pt idx="95">
                  <c:v>44003</c:v>
                </c:pt>
                <c:pt idx="96">
                  <c:v>44004</c:v>
                </c:pt>
                <c:pt idx="97">
                  <c:v>44005</c:v>
                </c:pt>
                <c:pt idx="98">
                  <c:v>44006</c:v>
                </c:pt>
                <c:pt idx="99">
                  <c:v>44007</c:v>
                </c:pt>
                <c:pt idx="100">
                  <c:v>44008</c:v>
                </c:pt>
                <c:pt idx="101">
                  <c:v>44009</c:v>
                </c:pt>
                <c:pt idx="102">
                  <c:v>44010</c:v>
                </c:pt>
                <c:pt idx="103">
                  <c:v>44011</c:v>
                </c:pt>
                <c:pt idx="104">
                  <c:v>44012</c:v>
                </c:pt>
                <c:pt idx="105">
                  <c:v>44013</c:v>
                </c:pt>
                <c:pt idx="106">
                  <c:v>44014</c:v>
                </c:pt>
                <c:pt idx="107">
                  <c:v>44015</c:v>
                </c:pt>
                <c:pt idx="108">
                  <c:v>44016</c:v>
                </c:pt>
                <c:pt idx="109">
                  <c:v>44017</c:v>
                </c:pt>
                <c:pt idx="110">
                  <c:v>44018</c:v>
                </c:pt>
                <c:pt idx="111">
                  <c:v>44019</c:v>
                </c:pt>
                <c:pt idx="112">
                  <c:v>44020</c:v>
                </c:pt>
                <c:pt idx="113">
                  <c:v>44021</c:v>
                </c:pt>
                <c:pt idx="114">
                  <c:v>44022</c:v>
                </c:pt>
                <c:pt idx="115">
                  <c:v>44023</c:v>
                </c:pt>
                <c:pt idx="116">
                  <c:v>44024</c:v>
                </c:pt>
                <c:pt idx="117">
                  <c:v>44025</c:v>
                </c:pt>
                <c:pt idx="118">
                  <c:v>44026</c:v>
                </c:pt>
                <c:pt idx="119">
                  <c:v>44027</c:v>
                </c:pt>
                <c:pt idx="120">
                  <c:v>44028</c:v>
                </c:pt>
                <c:pt idx="121">
                  <c:v>44029</c:v>
                </c:pt>
                <c:pt idx="122">
                  <c:v>44030</c:v>
                </c:pt>
                <c:pt idx="123">
                  <c:v>44031</c:v>
                </c:pt>
                <c:pt idx="124">
                  <c:v>44032</c:v>
                </c:pt>
                <c:pt idx="125">
                  <c:v>44033</c:v>
                </c:pt>
                <c:pt idx="126">
                  <c:v>44034</c:v>
                </c:pt>
                <c:pt idx="127">
                  <c:v>44035</c:v>
                </c:pt>
                <c:pt idx="128">
                  <c:v>44036</c:v>
                </c:pt>
                <c:pt idx="129">
                  <c:v>44037</c:v>
                </c:pt>
                <c:pt idx="130">
                  <c:v>44038</c:v>
                </c:pt>
                <c:pt idx="131">
                  <c:v>44039</c:v>
                </c:pt>
                <c:pt idx="132">
                  <c:v>44040</c:v>
                </c:pt>
                <c:pt idx="133">
                  <c:v>44041</c:v>
                </c:pt>
                <c:pt idx="134">
                  <c:v>44042</c:v>
                </c:pt>
                <c:pt idx="135">
                  <c:v>44043</c:v>
                </c:pt>
                <c:pt idx="136">
                  <c:v>44044</c:v>
                </c:pt>
                <c:pt idx="137">
                  <c:v>44045</c:v>
                </c:pt>
                <c:pt idx="138">
                  <c:v>44046</c:v>
                </c:pt>
                <c:pt idx="139">
                  <c:v>44047</c:v>
                </c:pt>
                <c:pt idx="140">
                  <c:v>44048</c:v>
                </c:pt>
                <c:pt idx="141">
                  <c:v>44049</c:v>
                </c:pt>
                <c:pt idx="142">
                  <c:v>44050</c:v>
                </c:pt>
                <c:pt idx="143">
                  <c:v>44051</c:v>
                </c:pt>
                <c:pt idx="144">
                  <c:v>44052</c:v>
                </c:pt>
                <c:pt idx="145">
                  <c:v>44053</c:v>
                </c:pt>
                <c:pt idx="146">
                  <c:v>44054</c:v>
                </c:pt>
                <c:pt idx="147">
                  <c:v>44055</c:v>
                </c:pt>
                <c:pt idx="148">
                  <c:v>44056</c:v>
                </c:pt>
                <c:pt idx="149">
                  <c:v>44057</c:v>
                </c:pt>
                <c:pt idx="150">
                  <c:v>44058</c:v>
                </c:pt>
                <c:pt idx="151">
                  <c:v>44059</c:v>
                </c:pt>
                <c:pt idx="152">
                  <c:v>44060</c:v>
                </c:pt>
                <c:pt idx="153">
                  <c:v>44061</c:v>
                </c:pt>
                <c:pt idx="154">
                  <c:v>44062</c:v>
                </c:pt>
                <c:pt idx="155">
                  <c:v>44063</c:v>
                </c:pt>
                <c:pt idx="156">
                  <c:v>44064</c:v>
                </c:pt>
                <c:pt idx="157">
                  <c:v>44065</c:v>
                </c:pt>
                <c:pt idx="158">
                  <c:v>44066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44072</c:v>
                </c:pt>
                <c:pt idx="165">
                  <c:v>44073</c:v>
                </c:pt>
                <c:pt idx="166">
                  <c:v>44074</c:v>
                </c:pt>
                <c:pt idx="167">
                  <c:v>44075</c:v>
                </c:pt>
                <c:pt idx="168">
                  <c:v>44076</c:v>
                </c:pt>
                <c:pt idx="169">
                  <c:v>44077</c:v>
                </c:pt>
                <c:pt idx="170">
                  <c:v>44078</c:v>
                </c:pt>
                <c:pt idx="171">
                  <c:v>44079</c:v>
                </c:pt>
                <c:pt idx="172">
                  <c:v>44080</c:v>
                </c:pt>
                <c:pt idx="173">
                  <c:v>44081</c:v>
                </c:pt>
                <c:pt idx="174">
                  <c:v>44082</c:v>
                </c:pt>
                <c:pt idx="175">
                  <c:v>44083</c:v>
                </c:pt>
                <c:pt idx="176">
                  <c:v>44084</c:v>
                </c:pt>
                <c:pt idx="177">
                  <c:v>44085</c:v>
                </c:pt>
                <c:pt idx="178">
                  <c:v>44086</c:v>
                </c:pt>
                <c:pt idx="179">
                  <c:v>44087</c:v>
                </c:pt>
                <c:pt idx="180">
                  <c:v>44088</c:v>
                </c:pt>
                <c:pt idx="181">
                  <c:v>44089</c:v>
                </c:pt>
                <c:pt idx="182">
                  <c:v>44090</c:v>
                </c:pt>
                <c:pt idx="183">
                  <c:v>44091</c:v>
                </c:pt>
                <c:pt idx="184">
                  <c:v>44092</c:v>
                </c:pt>
                <c:pt idx="185">
                  <c:v>44093</c:v>
                </c:pt>
                <c:pt idx="186">
                  <c:v>44094</c:v>
                </c:pt>
                <c:pt idx="187">
                  <c:v>44095</c:v>
                </c:pt>
                <c:pt idx="188">
                  <c:v>44096</c:v>
                </c:pt>
                <c:pt idx="189">
                  <c:v>44097</c:v>
                </c:pt>
                <c:pt idx="190">
                  <c:v>44098</c:v>
                </c:pt>
                <c:pt idx="191">
                  <c:v>44099</c:v>
                </c:pt>
                <c:pt idx="192">
                  <c:v>44100</c:v>
                </c:pt>
                <c:pt idx="193">
                  <c:v>44101</c:v>
                </c:pt>
                <c:pt idx="194">
                  <c:v>44102</c:v>
                </c:pt>
                <c:pt idx="195">
                  <c:v>44103</c:v>
                </c:pt>
                <c:pt idx="196">
                  <c:v>44104</c:v>
                </c:pt>
                <c:pt idx="197">
                  <c:v>44105</c:v>
                </c:pt>
                <c:pt idx="198">
                  <c:v>44106</c:v>
                </c:pt>
                <c:pt idx="199">
                  <c:v>44107</c:v>
                </c:pt>
                <c:pt idx="200">
                  <c:v>44108</c:v>
                </c:pt>
                <c:pt idx="201">
                  <c:v>44109</c:v>
                </c:pt>
                <c:pt idx="202">
                  <c:v>44110</c:v>
                </c:pt>
                <c:pt idx="203">
                  <c:v>44111</c:v>
                </c:pt>
                <c:pt idx="204">
                  <c:v>44112</c:v>
                </c:pt>
                <c:pt idx="205">
                  <c:v>44113</c:v>
                </c:pt>
                <c:pt idx="206">
                  <c:v>44114</c:v>
                </c:pt>
                <c:pt idx="207">
                  <c:v>44115</c:v>
                </c:pt>
                <c:pt idx="208">
                  <c:v>44116</c:v>
                </c:pt>
                <c:pt idx="209">
                  <c:v>44117</c:v>
                </c:pt>
                <c:pt idx="210">
                  <c:v>44118</c:v>
                </c:pt>
                <c:pt idx="211">
                  <c:v>44119</c:v>
                </c:pt>
                <c:pt idx="212">
                  <c:v>44120</c:v>
                </c:pt>
                <c:pt idx="213">
                  <c:v>44121</c:v>
                </c:pt>
                <c:pt idx="214">
                  <c:v>44122</c:v>
                </c:pt>
                <c:pt idx="215">
                  <c:v>44123</c:v>
                </c:pt>
                <c:pt idx="216">
                  <c:v>44124</c:v>
                </c:pt>
                <c:pt idx="217">
                  <c:v>44125</c:v>
                </c:pt>
                <c:pt idx="218">
                  <c:v>44126</c:v>
                </c:pt>
                <c:pt idx="219">
                  <c:v>44127</c:v>
                </c:pt>
                <c:pt idx="220">
                  <c:v>44128</c:v>
                </c:pt>
                <c:pt idx="221">
                  <c:v>44129</c:v>
                </c:pt>
                <c:pt idx="222">
                  <c:v>44130</c:v>
                </c:pt>
                <c:pt idx="223">
                  <c:v>44131</c:v>
                </c:pt>
                <c:pt idx="224">
                  <c:v>44132</c:v>
                </c:pt>
                <c:pt idx="225">
                  <c:v>44133</c:v>
                </c:pt>
                <c:pt idx="226">
                  <c:v>44134</c:v>
                </c:pt>
                <c:pt idx="227">
                  <c:v>44135</c:v>
                </c:pt>
                <c:pt idx="228">
                  <c:v>44136</c:v>
                </c:pt>
                <c:pt idx="229">
                  <c:v>44137</c:v>
                </c:pt>
                <c:pt idx="230">
                  <c:v>44138</c:v>
                </c:pt>
                <c:pt idx="231">
                  <c:v>44139</c:v>
                </c:pt>
                <c:pt idx="232">
                  <c:v>44140</c:v>
                </c:pt>
                <c:pt idx="233">
                  <c:v>44141</c:v>
                </c:pt>
                <c:pt idx="234">
                  <c:v>44142</c:v>
                </c:pt>
                <c:pt idx="235">
                  <c:v>44143</c:v>
                </c:pt>
                <c:pt idx="236">
                  <c:v>44144</c:v>
                </c:pt>
                <c:pt idx="237">
                  <c:v>44145</c:v>
                </c:pt>
                <c:pt idx="238">
                  <c:v>44146</c:v>
                </c:pt>
                <c:pt idx="239">
                  <c:v>44147</c:v>
                </c:pt>
                <c:pt idx="240">
                  <c:v>44148</c:v>
                </c:pt>
                <c:pt idx="241">
                  <c:v>44149</c:v>
                </c:pt>
                <c:pt idx="242">
                  <c:v>44150</c:v>
                </c:pt>
                <c:pt idx="243">
                  <c:v>44151</c:v>
                </c:pt>
                <c:pt idx="244">
                  <c:v>44152</c:v>
                </c:pt>
                <c:pt idx="245">
                  <c:v>44153</c:v>
                </c:pt>
                <c:pt idx="246">
                  <c:v>44154</c:v>
                </c:pt>
                <c:pt idx="247">
                  <c:v>44155</c:v>
                </c:pt>
                <c:pt idx="248">
                  <c:v>44156</c:v>
                </c:pt>
                <c:pt idx="249">
                  <c:v>44157</c:v>
                </c:pt>
                <c:pt idx="250">
                  <c:v>44158</c:v>
                </c:pt>
                <c:pt idx="251">
                  <c:v>44159</c:v>
                </c:pt>
                <c:pt idx="252">
                  <c:v>44160</c:v>
                </c:pt>
                <c:pt idx="253">
                  <c:v>44161</c:v>
                </c:pt>
                <c:pt idx="254">
                  <c:v>44162</c:v>
                </c:pt>
                <c:pt idx="255">
                  <c:v>44163</c:v>
                </c:pt>
                <c:pt idx="256">
                  <c:v>44164</c:v>
                </c:pt>
                <c:pt idx="257">
                  <c:v>44165</c:v>
                </c:pt>
                <c:pt idx="258">
                  <c:v>44166</c:v>
                </c:pt>
                <c:pt idx="259">
                  <c:v>44167</c:v>
                </c:pt>
                <c:pt idx="260">
                  <c:v>44168</c:v>
                </c:pt>
                <c:pt idx="261">
                  <c:v>44169</c:v>
                </c:pt>
                <c:pt idx="262">
                  <c:v>44170</c:v>
                </c:pt>
                <c:pt idx="263">
                  <c:v>44171</c:v>
                </c:pt>
                <c:pt idx="264">
                  <c:v>44172</c:v>
                </c:pt>
                <c:pt idx="265">
                  <c:v>44173</c:v>
                </c:pt>
                <c:pt idx="266">
                  <c:v>44174</c:v>
                </c:pt>
                <c:pt idx="267">
                  <c:v>44175</c:v>
                </c:pt>
                <c:pt idx="268">
                  <c:v>44176</c:v>
                </c:pt>
                <c:pt idx="269">
                  <c:v>44177</c:v>
                </c:pt>
                <c:pt idx="270">
                  <c:v>44178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44184</c:v>
                </c:pt>
                <c:pt idx="277">
                  <c:v>44185</c:v>
                </c:pt>
                <c:pt idx="278">
                  <c:v>44186</c:v>
                </c:pt>
                <c:pt idx="279">
                  <c:v>44187</c:v>
                </c:pt>
                <c:pt idx="280">
                  <c:v>44188</c:v>
                </c:pt>
                <c:pt idx="281">
                  <c:v>44189</c:v>
                </c:pt>
                <c:pt idx="282">
                  <c:v>44190</c:v>
                </c:pt>
                <c:pt idx="283">
                  <c:v>44191</c:v>
                </c:pt>
                <c:pt idx="284">
                  <c:v>44192</c:v>
                </c:pt>
                <c:pt idx="285">
                  <c:v>44193</c:v>
                </c:pt>
                <c:pt idx="286">
                  <c:v>44194</c:v>
                </c:pt>
                <c:pt idx="287">
                  <c:v>44195</c:v>
                </c:pt>
                <c:pt idx="288">
                  <c:v>44196</c:v>
                </c:pt>
                <c:pt idx="289">
                  <c:v>44197</c:v>
                </c:pt>
                <c:pt idx="290">
                  <c:v>44198</c:v>
                </c:pt>
                <c:pt idx="291">
                  <c:v>44199</c:v>
                </c:pt>
                <c:pt idx="292">
                  <c:v>44200</c:v>
                </c:pt>
                <c:pt idx="293">
                  <c:v>44201</c:v>
                </c:pt>
                <c:pt idx="294">
                  <c:v>44202</c:v>
                </c:pt>
                <c:pt idx="295">
                  <c:v>44203</c:v>
                </c:pt>
                <c:pt idx="296">
                  <c:v>44204</c:v>
                </c:pt>
                <c:pt idx="297">
                  <c:v>44205</c:v>
                </c:pt>
                <c:pt idx="298">
                  <c:v>44206</c:v>
                </c:pt>
                <c:pt idx="299">
                  <c:v>44207</c:v>
                </c:pt>
                <c:pt idx="300">
                  <c:v>44208</c:v>
                </c:pt>
                <c:pt idx="301">
                  <c:v>44209</c:v>
                </c:pt>
                <c:pt idx="302">
                  <c:v>44210</c:v>
                </c:pt>
                <c:pt idx="303">
                  <c:v>44211</c:v>
                </c:pt>
                <c:pt idx="304">
                  <c:v>44212</c:v>
                </c:pt>
                <c:pt idx="305">
                  <c:v>44213</c:v>
                </c:pt>
                <c:pt idx="306">
                  <c:v>44214</c:v>
                </c:pt>
                <c:pt idx="307">
                  <c:v>44215</c:v>
                </c:pt>
                <c:pt idx="308">
                  <c:v>44216</c:v>
                </c:pt>
                <c:pt idx="309">
                  <c:v>44217</c:v>
                </c:pt>
                <c:pt idx="310">
                  <c:v>44218</c:v>
                </c:pt>
                <c:pt idx="311">
                  <c:v>44219</c:v>
                </c:pt>
                <c:pt idx="312">
                  <c:v>44220</c:v>
                </c:pt>
                <c:pt idx="313">
                  <c:v>44221</c:v>
                </c:pt>
                <c:pt idx="314">
                  <c:v>44222</c:v>
                </c:pt>
                <c:pt idx="315">
                  <c:v>44223</c:v>
                </c:pt>
                <c:pt idx="316">
                  <c:v>44224</c:v>
                </c:pt>
                <c:pt idx="317">
                  <c:v>44225</c:v>
                </c:pt>
                <c:pt idx="318">
                  <c:v>44226</c:v>
                </c:pt>
                <c:pt idx="319">
                  <c:v>44227</c:v>
                </c:pt>
                <c:pt idx="320">
                  <c:v>44228</c:v>
                </c:pt>
                <c:pt idx="321">
                  <c:v>44229</c:v>
                </c:pt>
                <c:pt idx="322">
                  <c:v>44230</c:v>
                </c:pt>
                <c:pt idx="323">
                  <c:v>44231</c:v>
                </c:pt>
                <c:pt idx="324">
                  <c:v>44232</c:v>
                </c:pt>
                <c:pt idx="325">
                  <c:v>44233</c:v>
                </c:pt>
                <c:pt idx="326">
                  <c:v>44234</c:v>
                </c:pt>
                <c:pt idx="327">
                  <c:v>44235</c:v>
                </c:pt>
                <c:pt idx="328">
                  <c:v>44236</c:v>
                </c:pt>
                <c:pt idx="329">
                  <c:v>44237</c:v>
                </c:pt>
                <c:pt idx="330">
                  <c:v>44238</c:v>
                </c:pt>
                <c:pt idx="331">
                  <c:v>44239</c:v>
                </c:pt>
                <c:pt idx="332">
                  <c:v>44240</c:v>
                </c:pt>
                <c:pt idx="333">
                  <c:v>44241</c:v>
                </c:pt>
                <c:pt idx="334">
                  <c:v>44242</c:v>
                </c:pt>
                <c:pt idx="335">
                  <c:v>44243</c:v>
                </c:pt>
                <c:pt idx="336">
                  <c:v>44244</c:v>
                </c:pt>
                <c:pt idx="337">
                  <c:v>44245</c:v>
                </c:pt>
                <c:pt idx="338">
                  <c:v>44246</c:v>
                </c:pt>
                <c:pt idx="339">
                  <c:v>44247</c:v>
                </c:pt>
                <c:pt idx="340">
                  <c:v>44248</c:v>
                </c:pt>
                <c:pt idx="341">
                  <c:v>44249</c:v>
                </c:pt>
                <c:pt idx="342">
                  <c:v>44250</c:v>
                </c:pt>
                <c:pt idx="343">
                  <c:v>44251</c:v>
                </c:pt>
                <c:pt idx="344">
                  <c:v>44252</c:v>
                </c:pt>
                <c:pt idx="345">
                  <c:v>44253</c:v>
                </c:pt>
                <c:pt idx="346">
                  <c:v>44254</c:v>
                </c:pt>
                <c:pt idx="347">
                  <c:v>44255</c:v>
                </c:pt>
                <c:pt idx="348">
                  <c:v>44256</c:v>
                </c:pt>
                <c:pt idx="349">
                  <c:v>44257</c:v>
                </c:pt>
                <c:pt idx="350">
                  <c:v>44258</c:v>
                </c:pt>
                <c:pt idx="351">
                  <c:v>44259</c:v>
                </c:pt>
                <c:pt idx="352">
                  <c:v>44260</c:v>
                </c:pt>
                <c:pt idx="353">
                  <c:v>44261</c:v>
                </c:pt>
                <c:pt idx="354">
                  <c:v>44262</c:v>
                </c:pt>
                <c:pt idx="355">
                  <c:v>44263</c:v>
                </c:pt>
                <c:pt idx="356">
                  <c:v>44264</c:v>
                </c:pt>
                <c:pt idx="357">
                  <c:v>44265</c:v>
                </c:pt>
                <c:pt idx="358">
                  <c:v>44266</c:v>
                </c:pt>
                <c:pt idx="359">
                  <c:v>44267</c:v>
                </c:pt>
                <c:pt idx="360">
                  <c:v>44268</c:v>
                </c:pt>
                <c:pt idx="361">
                  <c:v>44269</c:v>
                </c:pt>
                <c:pt idx="362">
                  <c:v>44270</c:v>
                </c:pt>
                <c:pt idx="363">
                  <c:v>44271</c:v>
                </c:pt>
                <c:pt idx="364">
                  <c:v>44272</c:v>
                </c:pt>
              </c:numCache>
            </c:numRef>
          </c:cat>
          <c:val>
            <c:numRef>
              <c:f>'WEEKLY PUBLIC INFO'!$D$69:$D$433</c:f>
              <c:numCache>
                <c:formatCode>General</c:formatCode>
                <c:ptCount val="365"/>
                <c:pt idx="0">
                  <c:v>977</c:v>
                </c:pt>
                <c:pt idx="1">
                  <c:v>979</c:v>
                </c:pt>
                <c:pt idx="2">
                  <c:v>964</c:v>
                </c:pt>
                <c:pt idx="3">
                  <c:v>963</c:v>
                </c:pt>
                <c:pt idx="4">
                  <c:v>973</c:v>
                </c:pt>
                <c:pt idx="5">
                  <c:v>971</c:v>
                </c:pt>
                <c:pt idx="6">
                  <c:v>961</c:v>
                </c:pt>
                <c:pt idx="7">
                  <c:v>951</c:v>
                </c:pt>
                <c:pt idx="8">
                  <c:v>985</c:v>
                </c:pt>
                <c:pt idx="9">
                  <c:v>1018</c:v>
                </c:pt>
                <c:pt idx="10">
                  <c:v>1007</c:v>
                </c:pt>
                <c:pt idx="11">
                  <c:v>1006</c:v>
                </c:pt>
                <c:pt idx="12">
                  <c:v>993</c:v>
                </c:pt>
                <c:pt idx="13">
                  <c:v>994</c:v>
                </c:pt>
                <c:pt idx="14">
                  <c:v>987</c:v>
                </c:pt>
                <c:pt idx="15">
                  <c:v>995</c:v>
                </c:pt>
                <c:pt idx="16">
                  <c:v>983</c:v>
                </c:pt>
                <c:pt idx="17">
                  <c:v>985</c:v>
                </c:pt>
                <c:pt idx="18">
                  <c:v>976</c:v>
                </c:pt>
                <c:pt idx="19">
                  <c:v>965</c:v>
                </c:pt>
                <c:pt idx="20">
                  <c:v>968</c:v>
                </c:pt>
                <c:pt idx="21">
                  <c:v>978</c:v>
                </c:pt>
                <c:pt idx="22">
                  <c:v>993</c:v>
                </c:pt>
                <c:pt idx="23">
                  <c:v>1022</c:v>
                </c:pt>
                <c:pt idx="24">
                  <c:v>1006</c:v>
                </c:pt>
                <c:pt idx="25">
                  <c:v>1012</c:v>
                </c:pt>
                <c:pt idx="26">
                  <c:v>989</c:v>
                </c:pt>
                <c:pt idx="27">
                  <c:v>989</c:v>
                </c:pt>
                <c:pt idx="28">
                  <c:v>1000</c:v>
                </c:pt>
                <c:pt idx="29">
                  <c:v>1024</c:v>
                </c:pt>
                <c:pt idx="30">
                  <c:v>1024</c:v>
                </c:pt>
                <c:pt idx="31">
                  <c:v>1017</c:v>
                </c:pt>
                <c:pt idx="32">
                  <c:v>1006</c:v>
                </c:pt>
                <c:pt idx="33">
                  <c:v>993</c:v>
                </c:pt>
                <c:pt idx="34">
                  <c:v>988</c:v>
                </c:pt>
                <c:pt idx="35">
                  <c:v>981</c:v>
                </c:pt>
                <c:pt idx="36">
                  <c:v>992</c:v>
                </c:pt>
                <c:pt idx="37">
                  <c:v>988</c:v>
                </c:pt>
                <c:pt idx="38">
                  <c:v>1000</c:v>
                </c:pt>
                <c:pt idx="39">
                  <c:v>1000</c:v>
                </c:pt>
                <c:pt idx="40">
                  <c:v>988</c:v>
                </c:pt>
                <c:pt idx="41">
                  <c:v>984</c:v>
                </c:pt>
                <c:pt idx="42">
                  <c:v>963</c:v>
                </c:pt>
                <c:pt idx="43">
                  <c:v>978</c:v>
                </c:pt>
                <c:pt idx="44">
                  <c:v>973</c:v>
                </c:pt>
                <c:pt idx="45">
                  <c:v>981</c:v>
                </c:pt>
                <c:pt idx="46">
                  <c:v>986</c:v>
                </c:pt>
                <c:pt idx="47">
                  <c:v>999</c:v>
                </c:pt>
                <c:pt idx="48">
                  <c:v>987</c:v>
                </c:pt>
                <c:pt idx="49">
                  <c:v>1000</c:v>
                </c:pt>
                <c:pt idx="50">
                  <c:v>1022</c:v>
                </c:pt>
                <c:pt idx="51">
                  <c:v>1027</c:v>
                </c:pt>
                <c:pt idx="52">
                  <c:v>1037</c:v>
                </c:pt>
                <c:pt idx="53">
                  <c:v>1032</c:v>
                </c:pt>
                <c:pt idx="54">
                  <c:v>1030</c:v>
                </c:pt>
                <c:pt idx="55">
                  <c:v>1029</c:v>
                </c:pt>
                <c:pt idx="56">
                  <c:v>1025</c:v>
                </c:pt>
                <c:pt idx="57">
                  <c:v>1052</c:v>
                </c:pt>
                <c:pt idx="58">
                  <c:v>1054</c:v>
                </c:pt>
                <c:pt idx="59">
                  <c:v>1034</c:v>
                </c:pt>
                <c:pt idx="60">
                  <c:v>1031</c:v>
                </c:pt>
                <c:pt idx="61">
                  <c:v>1028</c:v>
                </c:pt>
                <c:pt idx="62">
                  <c:v>1023</c:v>
                </c:pt>
                <c:pt idx="63">
                  <c:v>1023</c:v>
                </c:pt>
                <c:pt idx="64">
                  <c:v>1058</c:v>
                </c:pt>
                <c:pt idx="65">
                  <c:v>1060</c:v>
                </c:pt>
                <c:pt idx="66">
                  <c:v>1062</c:v>
                </c:pt>
                <c:pt idx="67">
                  <c:v>1061</c:v>
                </c:pt>
                <c:pt idx="68">
                  <c:v>1071</c:v>
                </c:pt>
                <c:pt idx="69">
                  <c:v>1058</c:v>
                </c:pt>
                <c:pt idx="70">
                  <c:v>1044</c:v>
                </c:pt>
                <c:pt idx="71">
                  <c:v>1053</c:v>
                </c:pt>
                <c:pt idx="72">
                  <c:v>1069</c:v>
                </c:pt>
                <c:pt idx="73">
                  <c:v>1055</c:v>
                </c:pt>
                <c:pt idx="74">
                  <c:v>1044</c:v>
                </c:pt>
                <c:pt idx="75">
                  <c:v>1037</c:v>
                </c:pt>
                <c:pt idx="76">
                  <c:v>1043</c:v>
                </c:pt>
                <c:pt idx="77">
                  <c:v>1041</c:v>
                </c:pt>
                <c:pt idx="78">
                  <c:v>1038</c:v>
                </c:pt>
                <c:pt idx="79">
                  <c:v>1067</c:v>
                </c:pt>
                <c:pt idx="80">
                  <c:v>1062</c:v>
                </c:pt>
                <c:pt idx="81">
                  <c:v>1052</c:v>
                </c:pt>
                <c:pt idx="82">
                  <c:v>1049</c:v>
                </c:pt>
                <c:pt idx="83">
                  <c:v>1023</c:v>
                </c:pt>
                <c:pt idx="84">
                  <c:v>1023</c:v>
                </c:pt>
                <c:pt idx="85">
                  <c:v>1020</c:v>
                </c:pt>
                <c:pt idx="86">
                  <c:v>1032</c:v>
                </c:pt>
                <c:pt idx="87">
                  <c:v>1036</c:v>
                </c:pt>
                <c:pt idx="88">
                  <c:v>1052</c:v>
                </c:pt>
                <c:pt idx="89">
                  <c:v>1049</c:v>
                </c:pt>
                <c:pt idx="90">
                  <c:v>1043</c:v>
                </c:pt>
                <c:pt idx="91">
                  <c:v>1038</c:v>
                </c:pt>
                <c:pt idx="92">
                  <c:v>1054</c:v>
                </c:pt>
                <c:pt idx="93">
                  <c:v>1056</c:v>
                </c:pt>
                <c:pt idx="94">
                  <c:v>1044</c:v>
                </c:pt>
                <c:pt idx="95">
                  <c:v>1053</c:v>
                </c:pt>
                <c:pt idx="96">
                  <c:v>1038</c:v>
                </c:pt>
                <c:pt idx="97">
                  <c:v>1035</c:v>
                </c:pt>
                <c:pt idx="98">
                  <c:v>1019</c:v>
                </c:pt>
                <c:pt idx="99">
                  <c:v>1033</c:v>
                </c:pt>
                <c:pt idx="100">
                  <c:v>1057</c:v>
                </c:pt>
                <c:pt idx="101">
                  <c:v>1066</c:v>
                </c:pt>
                <c:pt idx="102">
                  <c:v>1069</c:v>
                </c:pt>
                <c:pt idx="103">
                  <c:v>1056</c:v>
                </c:pt>
                <c:pt idx="104">
                  <c:v>1036</c:v>
                </c:pt>
                <c:pt idx="105">
                  <c:v>1019</c:v>
                </c:pt>
                <c:pt idx="106">
                  <c:v>1015</c:v>
                </c:pt>
                <c:pt idx="107">
                  <c:v>1021</c:v>
                </c:pt>
                <c:pt idx="108">
                  <c:v>1034</c:v>
                </c:pt>
                <c:pt idx="109">
                  <c:v>1035</c:v>
                </c:pt>
                <c:pt idx="110">
                  <c:v>1038</c:v>
                </c:pt>
                <c:pt idx="111">
                  <c:v>1036</c:v>
                </c:pt>
                <c:pt idx="112">
                  <c:v>1015</c:v>
                </c:pt>
                <c:pt idx="113">
                  <c:v>1015</c:v>
                </c:pt>
                <c:pt idx="114">
                  <c:v>1022</c:v>
                </c:pt>
                <c:pt idx="115">
                  <c:v>1006</c:v>
                </c:pt>
                <c:pt idx="116">
                  <c:v>1025</c:v>
                </c:pt>
                <c:pt idx="117">
                  <c:v>1012</c:v>
                </c:pt>
                <c:pt idx="118">
                  <c:v>1007</c:v>
                </c:pt>
                <c:pt idx="119">
                  <c:v>985</c:v>
                </c:pt>
                <c:pt idx="120">
                  <c:v>981</c:v>
                </c:pt>
                <c:pt idx="121">
                  <c:v>970</c:v>
                </c:pt>
                <c:pt idx="122">
                  <c:v>987</c:v>
                </c:pt>
                <c:pt idx="123">
                  <c:v>1001</c:v>
                </c:pt>
                <c:pt idx="124">
                  <c:v>981</c:v>
                </c:pt>
                <c:pt idx="125">
                  <c:v>980</c:v>
                </c:pt>
                <c:pt idx="126">
                  <c:v>974</c:v>
                </c:pt>
                <c:pt idx="127">
                  <c:v>981</c:v>
                </c:pt>
                <c:pt idx="128">
                  <c:v>1005</c:v>
                </c:pt>
                <c:pt idx="129">
                  <c:v>1015</c:v>
                </c:pt>
                <c:pt idx="130">
                  <c:v>999</c:v>
                </c:pt>
                <c:pt idx="131">
                  <c:v>974</c:v>
                </c:pt>
                <c:pt idx="132">
                  <c:v>975</c:v>
                </c:pt>
                <c:pt idx="133">
                  <c:v>972</c:v>
                </c:pt>
                <c:pt idx="134">
                  <c:v>983</c:v>
                </c:pt>
                <c:pt idx="135">
                  <c:v>996</c:v>
                </c:pt>
                <c:pt idx="136">
                  <c:v>985</c:v>
                </c:pt>
                <c:pt idx="137">
                  <c:v>979</c:v>
                </c:pt>
                <c:pt idx="138">
                  <c:v>967</c:v>
                </c:pt>
                <c:pt idx="139">
                  <c:v>959</c:v>
                </c:pt>
                <c:pt idx="140">
                  <c:v>948</c:v>
                </c:pt>
                <c:pt idx="141">
                  <c:v>964</c:v>
                </c:pt>
                <c:pt idx="142">
                  <c:v>976</c:v>
                </c:pt>
                <c:pt idx="143">
                  <c:v>993</c:v>
                </c:pt>
                <c:pt idx="144">
                  <c:v>1025</c:v>
                </c:pt>
                <c:pt idx="145">
                  <c:v>1023</c:v>
                </c:pt>
                <c:pt idx="146">
                  <c:v>1019</c:v>
                </c:pt>
                <c:pt idx="147">
                  <c:v>1021</c:v>
                </c:pt>
                <c:pt idx="148">
                  <c:v>1023</c:v>
                </c:pt>
                <c:pt idx="149">
                  <c:v>1021</c:v>
                </c:pt>
                <c:pt idx="150">
                  <c:v>1037</c:v>
                </c:pt>
                <c:pt idx="151">
                  <c:v>1031</c:v>
                </c:pt>
                <c:pt idx="152">
                  <c:v>1027</c:v>
                </c:pt>
                <c:pt idx="153">
                  <c:v>1020</c:v>
                </c:pt>
                <c:pt idx="154">
                  <c:v>999</c:v>
                </c:pt>
                <c:pt idx="155">
                  <c:v>1004</c:v>
                </c:pt>
                <c:pt idx="156">
                  <c:v>1036</c:v>
                </c:pt>
                <c:pt idx="157">
                  <c:v>1054</c:v>
                </c:pt>
                <c:pt idx="158">
                  <c:v>1059</c:v>
                </c:pt>
                <c:pt idx="159">
                  <c:v>1058</c:v>
                </c:pt>
                <c:pt idx="160">
                  <c:v>1055</c:v>
                </c:pt>
                <c:pt idx="161">
                  <c:v>1051</c:v>
                </c:pt>
                <c:pt idx="162">
                  <c:v>1052</c:v>
                </c:pt>
                <c:pt idx="163">
                  <c:v>1072</c:v>
                </c:pt>
                <c:pt idx="164">
                  <c:v>1054</c:v>
                </c:pt>
                <c:pt idx="165">
                  <c:v>1072</c:v>
                </c:pt>
                <c:pt idx="166">
                  <c:v>1061</c:v>
                </c:pt>
                <c:pt idx="167">
                  <c:v>1047</c:v>
                </c:pt>
                <c:pt idx="168">
                  <c:v>1051</c:v>
                </c:pt>
                <c:pt idx="169">
                  <c:v>1063</c:v>
                </c:pt>
                <c:pt idx="170">
                  <c:v>1073</c:v>
                </c:pt>
                <c:pt idx="171">
                  <c:v>1075</c:v>
                </c:pt>
                <c:pt idx="172">
                  <c:v>1090</c:v>
                </c:pt>
                <c:pt idx="173">
                  <c:v>1083</c:v>
                </c:pt>
                <c:pt idx="174">
                  <c:v>1078</c:v>
                </c:pt>
                <c:pt idx="175">
                  <c:v>1061</c:v>
                </c:pt>
                <c:pt idx="176">
                  <c:v>1073</c:v>
                </c:pt>
                <c:pt idx="177">
                  <c:v>1102</c:v>
                </c:pt>
                <c:pt idx="178">
                  <c:v>1078</c:v>
                </c:pt>
                <c:pt idx="179">
                  <c:v>1095</c:v>
                </c:pt>
                <c:pt idx="180">
                  <c:v>1082</c:v>
                </c:pt>
                <c:pt idx="181">
                  <c:v>1078</c:v>
                </c:pt>
                <c:pt idx="182">
                  <c:v>1067</c:v>
                </c:pt>
                <c:pt idx="183">
                  <c:v>1097</c:v>
                </c:pt>
                <c:pt idx="184">
                  <c:v>1105</c:v>
                </c:pt>
                <c:pt idx="185">
                  <c:v>1102</c:v>
                </c:pt>
                <c:pt idx="186">
                  <c:v>1111</c:v>
                </c:pt>
                <c:pt idx="187">
                  <c:v>1106</c:v>
                </c:pt>
                <c:pt idx="188">
                  <c:v>1092</c:v>
                </c:pt>
                <c:pt idx="189">
                  <c:v>1091</c:v>
                </c:pt>
                <c:pt idx="190">
                  <c:v>1110</c:v>
                </c:pt>
                <c:pt idx="191">
                  <c:v>1112</c:v>
                </c:pt>
                <c:pt idx="192">
                  <c:v>1100</c:v>
                </c:pt>
                <c:pt idx="193">
                  <c:v>1099</c:v>
                </c:pt>
                <c:pt idx="194">
                  <c:v>1073</c:v>
                </c:pt>
                <c:pt idx="195">
                  <c:v>1062</c:v>
                </c:pt>
                <c:pt idx="196">
                  <c:v>1300</c:v>
                </c:pt>
                <c:pt idx="197">
                  <c:v>1066</c:v>
                </c:pt>
                <c:pt idx="198">
                  <c:v>1068</c:v>
                </c:pt>
                <c:pt idx="199">
                  <c:v>1098</c:v>
                </c:pt>
                <c:pt idx="200">
                  <c:v>1087</c:v>
                </c:pt>
                <c:pt idx="201">
                  <c:v>1107</c:v>
                </c:pt>
                <c:pt idx="202">
                  <c:v>1102</c:v>
                </c:pt>
                <c:pt idx="203">
                  <c:v>1102</c:v>
                </c:pt>
                <c:pt idx="204">
                  <c:v>1115</c:v>
                </c:pt>
                <c:pt idx="205">
                  <c:v>1118</c:v>
                </c:pt>
                <c:pt idx="206">
                  <c:v>1115</c:v>
                </c:pt>
                <c:pt idx="207">
                  <c:v>1106</c:v>
                </c:pt>
                <c:pt idx="208">
                  <c:v>1096</c:v>
                </c:pt>
                <c:pt idx="209">
                  <c:v>1087</c:v>
                </c:pt>
                <c:pt idx="210">
                  <c:v>1089</c:v>
                </c:pt>
                <c:pt idx="211">
                  <c:v>1089</c:v>
                </c:pt>
                <c:pt idx="212">
                  <c:v>1103</c:v>
                </c:pt>
                <c:pt idx="213">
                  <c:v>1093</c:v>
                </c:pt>
                <c:pt idx="214">
                  <c:v>1089</c:v>
                </c:pt>
                <c:pt idx="215">
                  <c:v>1076</c:v>
                </c:pt>
                <c:pt idx="216">
                  <c:v>1076</c:v>
                </c:pt>
                <c:pt idx="217">
                  <c:v>1092</c:v>
                </c:pt>
                <c:pt idx="218">
                  <c:v>1084</c:v>
                </c:pt>
                <c:pt idx="219">
                  <c:v>1099</c:v>
                </c:pt>
                <c:pt idx="220">
                  <c:v>1111</c:v>
                </c:pt>
                <c:pt idx="221">
                  <c:v>1128</c:v>
                </c:pt>
                <c:pt idx="222">
                  <c:v>1113</c:v>
                </c:pt>
                <c:pt idx="223">
                  <c:v>1097</c:v>
                </c:pt>
                <c:pt idx="224">
                  <c:v>1110</c:v>
                </c:pt>
                <c:pt idx="225">
                  <c:v>1116</c:v>
                </c:pt>
                <c:pt idx="226">
                  <c:v>1123</c:v>
                </c:pt>
                <c:pt idx="227">
                  <c:v>1142</c:v>
                </c:pt>
                <c:pt idx="228">
                  <c:v>1142</c:v>
                </c:pt>
                <c:pt idx="229">
                  <c:v>1163</c:v>
                </c:pt>
                <c:pt idx="230">
                  <c:v>1149</c:v>
                </c:pt>
                <c:pt idx="231">
                  <c:v>1155</c:v>
                </c:pt>
                <c:pt idx="232">
                  <c:v>1178</c:v>
                </c:pt>
                <c:pt idx="233">
                  <c:v>1186</c:v>
                </c:pt>
                <c:pt idx="234">
                  <c:v>1171</c:v>
                </c:pt>
                <c:pt idx="235">
                  <c:v>1155</c:v>
                </c:pt>
                <c:pt idx="236">
                  <c:v>1149</c:v>
                </c:pt>
                <c:pt idx="237">
                  <c:v>1150</c:v>
                </c:pt>
                <c:pt idx="238">
                  <c:v>1148</c:v>
                </c:pt>
                <c:pt idx="239">
                  <c:v>1191</c:v>
                </c:pt>
                <c:pt idx="240">
                  <c:v>1211</c:v>
                </c:pt>
                <c:pt idx="241">
                  <c:v>1200</c:v>
                </c:pt>
                <c:pt idx="242">
                  <c:v>1202</c:v>
                </c:pt>
                <c:pt idx="243">
                  <c:v>1195</c:v>
                </c:pt>
                <c:pt idx="244">
                  <c:v>1160</c:v>
                </c:pt>
                <c:pt idx="245">
                  <c:v>1152</c:v>
                </c:pt>
                <c:pt idx="246">
                  <c:v>1165</c:v>
                </c:pt>
                <c:pt idx="247">
                  <c:v>1188</c:v>
                </c:pt>
                <c:pt idx="248">
                  <c:v>1194</c:v>
                </c:pt>
                <c:pt idx="249">
                  <c:v>1198</c:v>
                </c:pt>
                <c:pt idx="250">
                  <c:v>1199</c:v>
                </c:pt>
                <c:pt idx="251">
                  <c:v>1204</c:v>
                </c:pt>
                <c:pt idx="252">
                  <c:v>1194</c:v>
                </c:pt>
                <c:pt idx="253">
                  <c:v>1211</c:v>
                </c:pt>
                <c:pt idx="254">
                  <c:v>1217</c:v>
                </c:pt>
                <c:pt idx="255">
                  <c:v>1209</c:v>
                </c:pt>
                <c:pt idx="256">
                  <c:v>1229</c:v>
                </c:pt>
                <c:pt idx="257">
                  <c:v>1212</c:v>
                </c:pt>
                <c:pt idx="258">
                  <c:v>1228</c:v>
                </c:pt>
                <c:pt idx="259">
                  <c:v>1206</c:v>
                </c:pt>
                <c:pt idx="260">
                  <c:v>1248</c:v>
                </c:pt>
                <c:pt idx="261">
                  <c:v>1273</c:v>
                </c:pt>
                <c:pt idx="262">
                  <c:v>1259</c:v>
                </c:pt>
                <c:pt idx="263">
                  <c:v>1269</c:v>
                </c:pt>
                <c:pt idx="264">
                  <c:v>1230</c:v>
                </c:pt>
                <c:pt idx="265">
                  <c:v>1207</c:v>
                </c:pt>
                <c:pt idx="266">
                  <c:v>1210</c:v>
                </c:pt>
                <c:pt idx="267">
                  <c:v>1250</c:v>
                </c:pt>
                <c:pt idx="268">
                  <c:v>1264</c:v>
                </c:pt>
                <c:pt idx="269">
                  <c:v>1277</c:v>
                </c:pt>
                <c:pt idx="270">
                  <c:v>1282</c:v>
                </c:pt>
                <c:pt idx="271">
                  <c:v>1270</c:v>
                </c:pt>
                <c:pt idx="272">
                  <c:v>1242</c:v>
                </c:pt>
                <c:pt idx="273">
                  <c:v>1212</c:v>
                </c:pt>
                <c:pt idx="274">
                  <c:v>1247</c:v>
                </c:pt>
                <c:pt idx="275">
                  <c:v>1301</c:v>
                </c:pt>
                <c:pt idx="276">
                  <c:v>1323</c:v>
                </c:pt>
                <c:pt idx="277">
                  <c:v>1313</c:v>
                </c:pt>
                <c:pt idx="278">
                  <c:v>1293</c:v>
                </c:pt>
                <c:pt idx="279">
                  <c:v>1254</c:v>
                </c:pt>
                <c:pt idx="280">
                  <c:v>1197</c:v>
                </c:pt>
                <c:pt idx="281">
                  <c:v>1152</c:v>
                </c:pt>
                <c:pt idx="282">
                  <c:v>1072</c:v>
                </c:pt>
                <c:pt idx="283">
                  <c:v>1056</c:v>
                </c:pt>
                <c:pt idx="284">
                  <c:v>1119</c:v>
                </c:pt>
                <c:pt idx="285">
                  <c:v>1185</c:v>
                </c:pt>
                <c:pt idx="286">
                  <c:v>1207</c:v>
                </c:pt>
                <c:pt idx="287">
                  <c:v>1223</c:v>
                </c:pt>
                <c:pt idx="288">
                  <c:v>1205</c:v>
                </c:pt>
                <c:pt idx="289">
                  <c:v>1166</c:v>
                </c:pt>
                <c:pt idx="290">
                  <c:v>1163</c:v>
                </c:pt>
                <c:pt idx="291">
                  <c:v>1178</c:v>
                </c:pt>
                <c:pt idx="292">
                  <c:v>1223</c:v>
                </c:pt>
                <c:pt idx="293">
                  <c:v>1216</c:v>
                </c:pt>
                <c:pt idx="294">
                  <c:v>1230</c:v>
                </c:pt>
                <c:pt idx="295">
                  <c:v>1264</c:v>
                </c:pt>
                <c:pt idx="296">
                  <c:v>1275</c:v>
                </c:pt>
                <c:pt idx="297">
                  <c:v>1243</c:v>
                </c:pt>
                <c:pt idx="298">
                  <c:v>1236</c:v>
                </c:pt>
                <c:pt idx="299">
                  <c:v>1202</c:v>
                </c:pt>
                <c:pt idx="300">
                  <c:v>1170</c:v>
                </c:pt>
                <c:pt idx="301">
                  <c:v>1144</c:v>
                </c:pt>
                <c:pt idx="302">
                  <c:v>1148</c:v>
                </c:pt>
                <c:pt idx="303">
                  <c:v>1151</c:v>
                </c:pt>
                <c:pt idx="304">
                  <c:v>1153</c:v>
                </c:pt>
                <c:pt idx="305">
                  <c:v>1145</c:v>
                </c:pt>
                <c:pt idx="306">
                  <c:v>1115</c:v>
                </c:pt>
                <c:pt idx="307">
                  <c:v>1128</c:v>
                </c:pt>
                <c:pt idx="308">
                  <c:v>1140</c:v>
                </c:pt>
                <c:pt idx="309">
                  <c:v>1166</c:v>
                </c:pt>
                <c:pt idx="310">
                  <c:v>1186</c:v>
                </c:pt>
                <c:pt idx="311">
                  <c:v>1187</c:v>
                </c:pt>
                <c:pt idx="312">
                  <c:v>1197</c:v>
                </c:pt>
                <c:pt idx="313">
                  <c:v>1187</c:v>
                </c:pt>
                <c:pt idx="314">
                  <c:v>1183</c:v>
                </c:pt>
                <c:pt idx="315">
                  <c:v>1169</c:v>
                </c:pt>
                <c:pt idx="316">
                  <c:v>1170</c:v>
                </c:pt>
                <c:pt idx="317">
                  <c:v>1179</c:v>
                </c:pt>
                <c:pt idx="318">
                  <c:v>1195</c:v>
                </c:pt>
                <c:pt idx="319">
                  <c:v>1184</c:v>
                </c:pt>
                <c:pt idx="320">
                  <c:v>1141</c:v>
                </c:pt>
                <c:pt idx="321">
                  <c:v>1141</c:v>
                </c:pt>
                <c:pt idx="322">
                  <c:v>1130</c:v>
                </c:pt>
                <c:pt idx="323">
                  <c:v>1139</c:v>
                </c:pt>
                <c:pt idx="324">
                  <c:v>1150</c:v>
                </c:pt>
                <c:pt idx="325">
                  <c:v>1153</c:v>
                </c:pt>
                <c:pt idx="326">
                  <c:v>1135</c:v>
                </c:pt>
                <c:pt idx="327">
                  <c:v>1124</c:v>
                </c:pt>
                <c:pt idx="328">
                  <c:v>1109</c:v>
                </c:pt>
                <c:pt idx="329">
                  <c:v>1115</c:v>
                </c:pt>
                <c:pt idx="330">
                  <c:v>1143</c:v>
                </c:pt>
                <c:pt idx="331">
                  <c:v>1148</c:v>
                </c:pt>
                <c:pt idx="332">
                  <c:v>1138</c:v>
                </c:pt>
                <c:pt idx="333">
                  <c:v>1144</c:v>
                </c:pt>
                <c:pt idx="334">
                  <c:v>1131</c:v>
                </c:pt>
                <c:pt idx="335">
                  <c:v>1123</c:v>
                </c:pt>
                <c:pt idx="336">
                  <c:v>1099</c:v>
                </c:pt>
                <c:pt idx="337">
                  <c:v>1130</c:v>
                </c:pt>
                <c:pt idx="338">
                  <c:v>1126</c:v>
                </c:pt>
                <c:pt idx="339">
                  <c:v>1137</c:v>
                </c:pt>
                <c:pt idx="340">
                  <c:v>1130</c:v>
                </c:pt>
                <c:pt idx="341">
                  <c:v>1128</c:v>
                </c:pt>
                <c:pt idx="342">
                  <c:v>1112</c:v>
                </c:pt>
                <c:pt idx="343">
                  <c:v>1113</c:v>
                </c:pt>
                <c:pt idx="344">
                  <c:v>1109</c:v>
                </c:pt>
                <c:pt idx="345">
                  <c:v>1121</c:v>
                </c:pt>
                <c:pt idx="346">
                  <c:v>1131</c:v>
                </c:pt>
                <c:pt idx="347">
                  <c:v>1139</c:v>
                </c:pt>
                <c:pt idx="348">
                  <c:v>1118</c:v>
                </c:pt>
                <c:pt idx="349">
                  <c:v>1116</c:v>
                </c:pt>
                <c:pt idx="350">
                  <c:v>1122</c:v>
                </c:pt>
                <c:pt idx="351">
                  <c:v>1177</c:v>
                </c:pt>
                <c:pt idx="352">
                  <c:v>1181</c:v>
                </c:pt>
                <c:pt idx="353">
                  <c:v>1192</c:v>
                </c:pt>
                <c:pt idx="354">
                  <c:v>1191</c:v>
                </c:pt>
                <c:pt idx="355">
                  <c:v>1174</c:v>
                </c:pt>
                <c:pt idx="356">
                  <c:v>1155</c:v>
                </c:pt>
                <c:pt idx="357">
                  <c:v>1146</c:v>
                </c:pt>
                <c:pt idx="358">
                  <c:v>1170</c:v>
                </c:pt>
                <c:pt idx="359">
                  <c:v>1214</c:v>
                </c:pt>
                <c:pt idx="360">
                  <c:v>1230</c:v>
                </c:pt>
                <c:pt idx="361">
                  <c:v>1240</c:v>
                </c:pt>
                <c:pt idx="362">
                  <c:v>1282</c:v>
                </c:pt>
                <c:pt idx="363">
                  <c:v>1300</c:v>
                </c:pt>
                <c:pt idx="364">
                  <c:v>1359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395928"/>
        <c:axId val="464399064"/>
      </c:lineChart>
      <c:dateAx>
        <c:axId val="464395928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99064"/>
        <c:crosses val="autoZero"/>
        <c:auto val="1"/>
        <c:lblOffset val="100"/>
        <c:baseTimeUnit val="days"/>
        <c:majorUnit val="5"/>
        <c:majorTimeUnit val="days"/>
      </c:dateAx>
      <c:valAx>
        <c:axId val="4643990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95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1843576166753523"/>
          <c:y val="0.74029310811491411"/>
          <c:w val="0.22721408981156441"/>
          <c:h val="3.8976308571808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Weekly 'Near</a:t>
            </a:r>
            <a:r>
              <a:rPr lang="en-GB" baseline="0"/>
              <a:t> Miss' Form Submission</a:t>
            </a:r>
            <a:endParaRPr lang="en-GB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1424472463716062E-2"/>
          <c:y val="8.4227566545619817E-2"/>
          <c:w val="0.94729087686176072"/>
          <c:h val="0.7428322242234577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'NEAR MISS'!$CP$5:$FY$5</c:f>
              <c:numCache>
                <c:formatCode>m/d/yyyy</c:formatCode>
                <c:ptCount val="88"/>
                <c:pt idx="0">
                  <c:v>43913</c:v>
                </c:pt>
                <c:pt idx="1">
                  <c:v>43920</c:v>
                </c:pt>
                <c:pt idx="2">
                  <c:v>43927</c:v>
                </c:pt>
                <c:pt idx="3">
                  <c:v>43934</c:v>
                </c:pt>
                <c:pt idx="4">
                  <c:v>43941</c:v>
                </c:pt>
                <c:pt idx="5">
                  <c:v>43948</c:v>
                </c:pt>
                <c:pt idx="6">
                  <c:v>43955</c:v>
                </c:pt>
                <c:pt idx="7">
                  <c:v>43962</c:v>
                </c:pt>
                <c:pt idx="8">
                  <c:v>43969</c:v>
                </c:pt>
                <c:pt idx="9">
                  <c:v>43976</c:v>
                </c:pt>
                <c:pt idx="10">
                  <c:v>43983</c:v>
                </c:pt>
                <c:pt idx="11">
                  <c:v>43990</c:v>
                </c:pt>
                <c:pt idx="12">
                  <c:v>43997</c:v>
                </c:pt>
                <c:pt idx="13">
                  <c:v>44004</c:v>
                </c:pt>
                <c:pt idx="14">
                  <c:v>44011</c:v>
                </c:pt>
                <c:pt idx="15">
                  <c:v>44018</c:v>
                </c:pt>
                <c:pt idx="16">
                  <c:v>44025</c:v>
                </c:pt>
                <c:pt idx="17">
                  <c:v>44032</c:v>
                </c:pt>
                <c:pt idx="18">
                  <c:v>44039</c:v>
                </c:pt>
                <c:pt idx="19">
                  <c:v>44046</c:v>
                </c:pt>
                <c:pt idx="20">
                  <c:v>44053</c:v>
                </c:pt>
                <c:pt idx="21">
                  <c:v>44060</c:v>
                </c:pt>
                <c:pt idx="22">
                  <c:v>44067</c:v>
                </c:pt>
                <c:pt idx="23">
                  <c:v>44074</c:v>
                </c:pt>
                <c:pt idx="24">
                  <c:v>44081</c:v>
                </c:pt>
                <c:pt idx="25">
                  <c:v>44088</c:v>
                </c:pt>
                <c:pt idx="26">
                  <c:v>44095</c:v>
                </c:pt>
                <c:pt idx="27">
                  <c:v>44102</c:v>
                </c:pt>
                <c:pt idx="28">
                  <c:v>44110</c:v>
                </c:pt>
                <c:pt idx="29">
                  <c:v>44116</c:v>
                </c:pt>
                <c:pt idx="30">
                  <c:v>44123</c:v>
                </c:pt>
                <c:pt idx="31">
                  <c:v>44130</c:v>
                </c:pt>
                <c:pt idx="32">
                  <c:v>44137</c:v>
                </c:pt>
                <c:pt idx="33">
                  <c:v>44144</c:v>
                </c:pt>
                <c:pt idx="34">
                  <c:v>44151</c:v>
                </c:pt>
                <c:pt idx="35">
                  <c:v>44158</c:v>
                </c:pt>
                <c:pt idx="36">
                  <c:v>44165</c:v>
                </c:pt>
                <c:pt idx="37">
                  <c:v>44172</c:v>
                </c:pt>
                <c:pt idx="38">
                  <c:v>44179</c:v>
                </c:pt>
                <c:pt idx="39">
                  <c:v>44186</c:v>
                </c:pt>
                <c:pt idx="40">
                  <c:v>44193</c:v>
                </c:pt>
                <c:pt idx="41">
                  <c:v>44200</c:v>
                </c:pt>
                <c:pt idx="42">
                  <c:v>44207</c:v>
                </c:pt>
                <c:pt idx="43">
                  <c:v>44214</c:v>
                </c:pt>
                <c:pt idx="44">
                  <c:v>44221</c:v>
                </c:pt>
                <c:pt idx="45">
                  <c:v>44228</c:v>
                </c:pt>
                <c:pt idx="46">
                  <c:v>44235</c:v>
                </c:pt>
                <c:pt idx="47">
                  <c:v>44242</c:v>
                </c:pt>
                <c:pt idx="48">
                  <c:v>44249</c:v>
                </c:pt>
                <c:pt idx="49">
                  <c:v>44256</c:v>
                </c:pt>
                <c:pt idx="50">
                  <c:v>44263</c:v>
                </c:pt>
                <c:pt idx="51">
                  <c:v>44270</c:v>
                </c:pt>
                <c:pt idx="52">
                  <c:v>44277</c:v>
                </c:pt>
                <c:pt idx="53">
                  <c:v>44284</c:v>
                </c:pt>
                <c:pt idx="54">
                  <c:v>44291</c:v>
                </c:pt>
                <c:pt idx="55">
                  <c:v>44298</c:v>
                </c:pt>
                <c:pt idx="56">
                  <c:v>44305</c:v>
                </c:pt>
                <c:pt idx="57">
                  <c:v>44312</c:v>
                </c:pt>
                <c:pt idx="58">
                  <c:v>44319</c:v>
                </c:pt>
                <c:pt idx="59">
                  <c:v>44326</c:v>
                </c:pt>
                <c:pt idx="60">
                  <c:v>44333</c:v>
                </c:pt>
                <c:pt idx="61">
                  <c:v>44340</c:v>
                </c:pt>
                <c:pt idx="62">
                  <c:v>44347</c:v>
                </c:pt>
                <c:pt idx="63">
                  <c:v>44354</c:v>
                </c:pt>
                <c:pt idx="64">
                  <c:v>44361</c:v>
                </c:pt>
                <c:pt idx="65">
                  <c:v>44368</c:v>
                </c:pt>
                <c:pt idx="66">
                  <c:v>44375</c:v>
                </c:pt>
                <c:pt idx="67">
                  <c:v>44382</c:v>
                </c:pt>
                <c:pt idx="68">
                  <c:v>44389</c:v>
                </c:pt>
                <c:pt idx="69">
                  <c:v>44396</c:v>
                </c:pt>
                <c:pt idx="70">
                  <c:v>44403</c:v>
                </c:pt>
                <c:pt idx="71">
                  <c:v>44410</c:v>
                </c:pt>
                <c:pt idx="72">
                  <c:v>44417</c:v>
                </c:pt>
                <c:pt idx="73">
                  <c:v>44424</c:v>
                </c:pt>
                <c:pt idx="74">
                  <c:v>44425</c:v>
                </c:pt>
                <c:pt idx="75">
                  <c:v>44432</c:v>
                </c:pt>
                <c:pt idx="76">
                  <c:v>44439</c:v>
                </c:pt>
                <c:pt idx="77">
                  <c:v>44446</c:v>
                </c:pt>
                <c:pt idx="78">
                  <c:v>44453</c:v>
                </c:pt>
                <c:pt idx="79">
                  <c:v>44460</c:v>
                </c:pt>
                <c:pt idx="80">
                  <c:v>44467</c:v>
                </c:pt>
                <c:pt idx="81">
                  <c:v>44474</c:v>
                </c:pt>
                <c:pt idx="82">
                  <c:v>44481</c:v>
                </c:pt>
                <c:pt idx="83">
                  <c:v>44488</c:v>
                </c:pt>
                <c:pt idx="84">
                  <c:v>44495</c:v>
                </c:pt>
                <c:pt idx="85">
                  <c:v>44502</c:v>
                </c:pt>
                <c:pt idx="86">
                  <c:v>44509</c:v>
                </c:pt>
                <c:pt idx="87">
                  <c:v>44516</c:v>
                </c:pt>
              </c:numCache>
            </c:numRef>
          </c:cat>
          <c:val>
            <c:numRef>
              <c:f>'NEAR MISS'!$CP$6:$FY$6</c:f>
              <c:numCache>
                <c:formatCode>General</c:formatCode>
                <c:ptCount val="88"/>
                <c:pt idx="0">
                  <c:v>31</c:v>
                </c:pt>
                <c:pt idx="1">
                  <c:v>39</c:v>
                </c:pt>
                <c:pt idx="2">
                  <c:v>55</c:v>
                </c:pt>
                <c:pt idx="3">
                  <c:v>88</c:v>
                </c:pt>
                <c:pt idx="4">
                  <c:v>68</c:v>
                </c:pt>
                <c:pt idx="5">
                  <c:v>24</c:v>
                </c:pt>
                <c:pt idx="6">
                  <c:v>19</c:v>
                </c:pt>
                <c:pt idx="7">
                  <c:v>20</c:v>
                </c:pt>
                <c:pt idx="8">
                  <c:v>78</c:v>
                </c:pt>
                <c:pt idx="9">
                  <c:v>96</c:v>
                </c:pt>
                <c:pt idx="10">
                  <c:v>81</c:v>
                </c:pt>
                <c:pt idx="11">
                  <c:v>54</c:v>
                </c:pt>
                <c:pt idx="12">
                  <c:v>46</c:v>
                </c:pt>
                <c:pt idx="13">
                  <c:v>36</c:v>
                </c:pt>
                <c:pt idx="14">
                  <c:v>22</c:v>
                </c:pt>
                <c:pt idx="15">
                  <c:v>16</c:v>
                </c:pt>
                <c:pt idx="16">
                  <c:v>11</c:v>
                </c:pt>
                <c:pt idx="17">
                  <c:v>2</c:v>
                </c:pt>
                <c:pt idx="18">
                  <c:v>23</c:v>
                </c:pt>
                <c:pt idx="19">
                  <c:v>47</c:v>
                </c:pt>
                <c:pt idx="20">
                  <c:v>24</c:v>
                </c:pt>
                <c:pt idx="21">
                  <c:v>20</c:v>
                </c:pt>
                <c:pt idx="22">
                  <c:v>20</c:v>
                </c:pt>
                <c:pt idx="23">
                  <c:v>32</c:v>
                </c:pt>
                <c:pt idx="24">
                  <c:v>37</c:v>
                </c:pt>
                <c:pt idx="25">
                  <c:v>86</c:v>
                </c:pt>
                <c:pt idx="26">
                  <c:v>47</c:v>
                </c:pt>
                <c:pt idx="27">
                  <c:v>58</c:v>
                </c:pt>
                <c:pt idx="28">
                  <c:v>65</c:v>
                </c:pt>
                <c:pt idx="29">
                  <c:v>34</c:v>
                </c:pt>
                <c:pt idx="30">
                  <c:v>62</c:v>
                </c:pt>
                <c:pt idx="31">
                  <c:v>71</c:v>
                </c:pt>
                <c:pt idx="32">
                  <c:v>117</c:v>
                </c:pt>
                <c:pt idx="33">
                  <c:v>117</c:v>
                </c:pt>
                <c:pt idx="34">
                  <c:v>71</c:v>
                </c:pt>
                <c:pt idx="35">
                  <c:v>60</c:v>
                </c:pt>
                <c:pt idx="36">
                  <c:v>69</c:v>
                </c:pt>
                <c:pt idx="37">
                  <c:v>74</c:v>
                </c:pt>
                <c:pt idx="38">
                  <c:v>79</c:v>
                </c:pt>
                <c:pt idx="39">
                  <c:v>113</c:v>
                </c:pt>
                <c:pt idx="40">
                  <c:v>48</c:v>
                </c:pt>
                <c:pt idx="41">
                  <c:v>78</c:v>
                </c:pt>
                <c:pt idx="42">
                  <c:v>64</c:v>
                </c:pt>
                <c:pt idx="43">
                  <c:v>71</c:v>
                </c:pt>
                <c:pt idx="44">
                  <c:v>101</c:v>
                </c:pt>
                <c:pt idx="45">
                  <c:v>56</c:v>
                </c:pt>
                <c:pt idx="46">
                  <c:v>92</c:v>
                </c:pt>
                <c:pt idx="47">
                  <c:v>51</c:v>
                </c:pt>
                <c:pt idx="48">
                  <c:v>54</c:v>
                </c:pt>
                <c:pt idx="49">
                  <c:v>84</c:v>
                </c:pt>
                <c:pt idx="50">
                  <c:v>34</c:v>
                </c:pt>
                <c:pt idx="51">
                  <c:v>19</c:v>
                </c:pt>
                <c:pt idx="52">
                  <c:v>20</c:v>
                </c:pt>
                <c:pt idx="53">
                  <c:v>25</c:v>
                </c:pt>
                <c:pt idx="54">
                  <c:v>26</c:v>
                </c:pt>
                <c:pt idx="55">
                  <c:v>19</c:v>
                </c:pt>
                <c:pt idx="56">
                  <c:v>4</c:v>
                </c:pt>
                <c:pt idx="57">
                  <c:v>20</c:v>
                </c:pt>
                <c:pt idx="58">
                  <c:v>21</c:v>
                </c:pt>
                <c:pt idx="59">
                  <c:v>23</c:v>
                </c:pt>
                <c:pt idx="60">
                  <c:v>2</c:v>
                </c:pt>
                <c:pt idx="61">
                  <c:v>7</c:v>
                </c:pt>
                <c:pt idx="62">
                  <c:v>4</c:v>
                </c:pt>
                <c:pt idx="63">
                  <c:v>3</c:v>
                </c:pt>
                <c:pt idx="64">
                  <c:v>16</c:v>
                </c:pt>
                <c:pt idx="65">
                  <c:v>12</c:v>
                </c:pt>
                <c:pt idx="66">
                  <c:v>23</c:v>
                </c:pt>
                <c:pt idx="67">
                  <c:v>34</c:v>
                </c:pt>
                <c:pt idx="68">
                  <c:v>29</c:v>
                </c:pt>
                <c:pt idx="69">
                  <c:v>12</c:v>
                </c:pt>
                <c:pt idx="70">
                  <c:v>5</c:v>
                </c:pt>
                <c:pt idx="71">
                  <c:v>15</c:v>
                </c:pt>
                <c:pt idx="72">
                  <c:v>4</c:v>
                </c:pt>
                <c:pt idx="73">
                  <c:v>3</c:v>
                </c:pt>
                <c:pt idx="74">
                  <c:v>7</c:v>
                </c:pt>
                <c:pt idx="75">
                  <c:v>11</c:v>
                </c:pt>
                <c:pt idx="76">
                  <c:v>14</c:v>
                </c:pt>
                <c:pt idx="77">
                  <c:v>22</c:v>
                </c:pt>
                <c:pt idx="78">
                  <c:v>5</c:v>
                </c:pt>
                <c:pt idx="79">
                  <c:v>11</c:v>
                </c:pt>
                <c:pt idx="80">
                  <c:v>7</c:v>
                </c:pt>
                <c:pt idx="81">
                  <c:v>18</c:v>
                </c:pt>
                <c:pt idx="82">
                  <c:v>10</c:v>
                </c:pt>
                <c:pt idx="83">
                  <c:v>28</c:v>
                </c:pt>
                <c:pt idx="84">
                  <c:v>2</c:v>
                </c:pt>
                <c:pt idx="85">
                  <c:v>8</c:v>
                </c:pt>
                <c:pt idx="86">
                  <c:v>6</c:v>
                </c:pt>
                <c:pt idx="87">
                  <c:v>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392008"/>
        <c:axId val="464396712"/>
      </c:lineChart>
      <c:dateAx>
        <c:axId val="464392008"/>
        <c:scaling>
          <c:orientation val="minMax"/>
          <c:max val="44522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/>
                  <a:t>Week Ending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/yy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96712"/>
        <c:crosses val="autoZero"/>
        <c:auto val="0"/>
        <c:lblOffset val="100"/>
        <c:baseTimeUnit val="days"/>
        <c:majorUnit val="1"/>
        <c:majorTimeUnit val="days"/>
        <c:minorUnit val="7"/>
        <c:minorTimeUnit val="days"/>
      </c:dateAx>
      <c:valAx>
        <c:axId val="46439671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39200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'2020'!$I$6</c:f>
              <c:strCache>
                <c:ptCount val="1"/>
                <c:pt idx="0">
                  <c:v>2021 101 Ans</c:v>
                </c:pt>
              </c:strCache>
            </c:strRef>
          </c:tx>
          <c:spPr>
            <a:ln w="28575" cap="rnd">
              <a:solidFill>
                <a:srgbClr val="660066"/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'2020'!$J$6:$P$6</c:f>
              <c:numCache>
                <c:formatCode>0</c:formatCode>
                <c:ptCount val="7"/>
                <c:pt idx="0">
                  <c:v>3304</c:v>
                </c:pt>
                <c:pt idx="1">
                  <c:v>3880</c:v>
                </c:pt>
                <c:pt idx="2">
                  <c:v>3442</c:v>
                </c:pt>
                <c:pt idx="3">
                  <c:v>3241</c:v>
                </c:pt>
                <c:pt idx="4">
                  <c:v>3189</c:v>
                </c:pt>
                <c:pt idx="5">
                  <c:v>3229</c:v>
                </c:pt>
                <c:pt idx="6">
                  <c:v>3511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'2020'!$I$7</c:f>
              <c:strCache>
                <c:ptCount val="1"/>
                <c:pt idx="0">
                  <c:v>2021 999 Ans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'2020'!$J$7:$P$7</c:f>
              <c:numCache>
                <c:formatCode>0</c:formatCode>
                <c:ptCount val="7"/>
                <c:pt idx="0">
                  <c:v>1597</c:v>
                </c:pt>
                <c:pt idx="1">
                  <c:v>1822</c:v>
                </c:pt>
                <c:pt idx="2">
                  <c:v>2162</c:v>
                </c:pt>
                <c:pt idx="3">
                  <c:v>1993</c:v>
                </c:pt>
                <c:pt idx="4">
                  <c:v>1698</c:v>
                </c:pt>
                <c:pt idx="5">
                  <c:v>1487</c:v>
                </c:pt>
                <c:pt idx="6">
                  <c:v>1505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299608"/>
        <c:axId val="362301960"/>
      </c:lineChart>
      <c:dateAx>
        <c:axId val="362299608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362301960"/>
        <c:crosses val="autoZero"/>
        <c:auto val="1"/>
        <c:lblOffset val="100"/>
        <c:baseTimeUnit val="days"/>
      </c:dateAx>
      <c:valAx>
        <c:axId val="362301960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36229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'2020'!$I$6</c:f>
              <c:strCache>
                <c:ptCount val="1"/>
                <c:pt idx="0">
                  <c:v>2021 101 Ans</c:v>
                </c:pt>
              </c:strCache>
            </c:strRef>
          </c:tx>
          <c:spPr>
            <a:ln w="28575" cap="rnd">
              <a:solidFill>
                <a:srgbClr val="660066"/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'2020'!$J$6:$P$6</c:f>
              <c:numCache>
                <c:formatCode>0</c:formatCode>
                <c:ptCount val="7"/>
                <c:pt idx="0">
                  <c:v>3304</c:v>
                </c:pt>
                <c:pt idx="1">
                  <c:v>3880</c:v>
                </c:pt>
                <c:pt idx="2">
                  <c:v>3442</c:v>
                </c:pt>
                <c:pt idx="3">
                  <c:v>3241</c:v>
                </c:pt>
                <c:pt idx="4">
                  <c:v>3189</c:v>
                </c:pt>
                <c:pt idx="5">
                  <c:v>3229</c:v>
                </c:pt>
                <c:pt idx="6">
                  <c:v>3511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'2020'!$I$7</c:f>
              <c:strCache>
                <c:ptCount val="1"/>
                <c:pt idx="0">
                  <c:v>2021 999 Ans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'2020'!$J$7:$P$7</c:f>
              <c:numCache>
                <c:formatCode>0</c:formatCode>
                <c:ptCount val="7"/>
                <c:pt idx="0">
                  <c:v>1597</c:v>
                </c:pt>
                <c:pt idx="1">
                  <c:v>1822</c:v>
                </c:pt>
                <c:pt idx="2">
                  <c:v>2162</c:v>
                </c:pt>
                <c:pt idx="3">
                  <c:v>1993</c:v>
                </c:pt>
                <c:pt idx="4">
                  <c:v>1698</c:v>
                </c:pt>
                <c:pt idx="5">
                  <c:v>1487</c:v>
                </c:pt>
                <c:pt idx="6">
                  <c:v>1505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'2020'!$I$8</c:f>
              <c:strCache>
                <c:ptCount val="1"/>
                <c:pt idx="0">
                  <c:v>2020 101 Ans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'2020'!$J$8:$P$8</c:f>
              <c:numCache>
                <c:formatCode>General</c:formatCode>
                <c:ptCount val="7"/>
                <c:pt idx="0">
                  <c:v>3783</c:v>
                </c:pt>
                <c:pt idx="1">
                  <c:v>3783</c:v>
                </c:pt>
                <c:pt idx="2">
                  <c:v>4147</c:v>
                </c:pt>
                <c:pt idx="3">
                  <c:v>4326</c:v>
                </c:pt>
                <c:pt idx="4">
                  <c:v>3702</c:v>
                </c:pt>
                <c:pt idx="5" formatCode="0">
                  <c:v>3858</c:v>
                </c:pt>
                <c:pt idx="6" formatCode="0">
                  <c:v>3528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'2020'!$I$9</c:f>
              <c:strCache>
                <c:ptCount val="1"/>
                <c:pt idx="0">
                  <c:v>2020 999 Ans</c:v>
                </c:pt>
              </c:strCache>
            </c:strRef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'2020'!$J$9:$P$9</c:f>
              <c:numCache>
                <c:formatCode>General</c:formatCode>
                <c:ptCount val="7"/>
                <c:pt idx="0">
                  <c:v>1457</c:v>
                </c:pt>
                <c:pt idx="1">
                  <c:v>1549</c:v>
                </c:pt>
                <c:pt idx="2">
                  <c:v>1690</c:v>
                </c:pt>
                <c:pt idx="3">
                  <c:v>1636</c:v>
                </c:pt>
                <c:pt idx="4">
                  <c:v>1314</c:v>
                </c:pt>
                <c:pt idx="5" formatCode="0">
                  <c:v>1273</c:v>
                </c:pt>
                <c:pt idx="6" formatCode="0">
                  <c:v>1380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'2020'!$I$10</c:f>
              <c:strCache>
                <c:ptCount val="1"/>
                <c:pt idx="0">
                  <c:v>2019 101 Ans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'2020'!$J$10:$P$10</c:f>
              <c:numCache>
                <c:formatCode>General</c:formatCode>
                <c:ptCount val="7"/>
                <c:pt idx="0">
                  <c:v>4406</c:v>
                </c:pt>
                <c:pt idx="1">
                  <c:v>4066</c:v>
                </c:pt>
                <c:pt idx="2">
                  <c:v>4029</c:v>
                </c:pt>
                <c:pt idx="3">
                  <c:v>4225</c:v>
                </c:pt>
                <c:pt idx="4">
                  <c:v>4213</c:v>
                </c:pt>
                <c:pt idx="5" formatCode="0">
                  <c:v>3779</c:v>
                </c:pt>
                <c:pt idx="6" formatCode="0">
                  <c:v>3585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'2020'!$I$11</c:f>
              <c:strCache>
                <c:ptCount val="1"/>
                <c:pt idx="0">
                  <c:v>2019 999 Ans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'2020'!$J$5:$P$5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'2020'!$J$11:$P$11</c:f>
              <c:numCache>
                <c:formatCode>General</c:formatCode>
                <c:ptCount val="7"/>
                <c:pt idx="0">
                  <c:v>1453</c:v>
                </c:pt>
                <c:pt idx="1">
                  <c:v>1544</c:v>
                </c:pt>
                <c:pt idx="2">
                  <c:v>1503</c:v>
                </c:pt>
                <c:pt idx="3">
                  <c:v>1554</c:v>
                </c:pt>
                <c:pt idx="4">
                  <c:v>1792</c:v>
                </c:pt>
                <c:pt idx="5">
                  <c:v>1968</c:v>
                </c:pt>
                <c:pt idx="6">
                  <c:v>1931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300784"/>
        <c:axId val="362302744"/>
      </c:lineChart>
      <c:dateAx>
        <c:axId val="362300784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302744"/>
        <c:crosses val="autoZero"/>
        <c:auto val="1"/>
        <c:lblOffset val="100"/>
        <c:baseTimeUnit val="days"/>
      </c:dateAx>
      <c:valAx>
        <c:axId val="362302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3007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'Weekly Bulletin'!$I$3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rgbClr val="7030A0"/>
              </a:solidFill>
              <a:round/>
            </a:ln>
            <a:effectLst/>
          </c:spPr>
          <c:marker>
            <c:symbol val="none"/>
          </c:marker>
          <c:cat>
            <c:numRef>
              <c:f>'Weekly Bulletin'!$J$2:$P$2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Bulletin'!$J$3:$P$3</c:f>
              <c:numCache>
                <c:formatCode>General</c:formatCode>
                <c:ptCount val="7"/>
                <c:pt idx="0">
                  <c:v>3792</c:v>
                </c:pt>
                <c:pt idx="1">
                  <c:v>4349</c:v>
                </c:pt>
                <c:pt idx="2">
                  <c:v>4436</c:v>
                </c:pt>
                <c:pt idx="3">
                  <c:v>4087</c:v>
                </c:pt>
                <c:pt idx="4">
                  <c:v>3894</c:v>
                </c:pt>
                <c:pt idx="5">
                  <c:v>3562</c:v>
                </c:pt>
                <c:pt idx="6">
                  <c:v>3677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'Weekly Bulletin'!$I$4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'Weekly Bulletin'!$J$2:$P$2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Bulletin'!$J$4:$P$4</c:f>
              <c:numCache>
                <c:formatCode>General</c:formatCode>
                <c:ptCount val="7"/>
                <c:pt idx="0">
                  <c:v>3773</c:v>
                </c:pt>
                <c:pt idx="1">
                  <c:v>3828</c:v>
                </c:pt>
                <c:pt idx="2">
                  <c:v>4426</c:v>
                </c:pt>
                <c:pt idx="3">
                  <c:v>4359</c:v>
                </c:pt>
                <c:pt idx="4">
                  <c:v>3563</c:v>
                </c:pt>
                <c:pt idx="5">
                  <c:v>3629</c:v>
                </c:pt>
                <c:pt idx="6">
                  <c:v>3613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'Weekly Bulletin'!$I$5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'Weekly Bulletin'!$J$2:$P$2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Bulletin'!$J$5:$P$5</c:f>
              <c:numCache>
                <c:formatCode>General</c:formatCode>
                <c:ptCount val="7"/>
                <c:pt idx="0">
                  <c:v>4123</c:v>
                </c:pt>
                <c:pt idx="1">
                  <c:v>3980</c:v>
                </c:pt>
                <c:pt idx="2">
                  <c:v>3956</c:v>
                </c:pt>
                <c:pt idx="3">
                  <c:v>4224</c:v>
                </c:pt>
                <c:pt idx="4">
                  <c:v>4499</c:v>
                </c:pt>
                <c:pt idx="5">
                  <c:v>4577</c:v>
                </c:pt>
                <c:pt idx="6">
                  <c:v>4113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2300392"/>
        <c:axId val="356271136"/>
      </c:lineChart>
      <c:dateAx>
        <c:axId val="362300392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71136"/>
        <c:crosses val="autoZero"/>
        <c:auto val="1"/>
        <c:lblOffset val="100"/>
        <c:baseTimeUnit val="days"/>
      </c:dateAx>
      <c:valAx>
        <c:axId val="356271136"/>
        <c:scaling>
          <c:orientation val="minMax"/>
          <c:min val="2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30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Weekly Crime by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Sheet1!$B$24:$B$30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Sheet1!$C$24:$C$30</c:f>
              <c:numCache>
                <c:formatCode>General</c:formatCode>
                <c:ptCount val="7"/>
                <c:pt idx="0">
                  <c:v>162</c:v>
                </c:pt>
                <c:pt idx="1">
                  <c:v>267</c:v>
                </c:pt>
                <c:pt idx="2">
                  <c:v>2173</c:v>
                </c:pt>
                <c:pt idx="3">
                  <c:v>930</c:v>
                </c:pt>
                <c:pt idx="4">
                  <c:v>1227</c:v>
                </c:pt>
                <c:pt idx="5">
                  <c:v>2234</c:v>
                </c:pt>
                <c:pt idx="6">
                  <c:v>2404</c:v>
                </c:pt>
              </c:numCache>
            </c:numRef>
          </c:val>
        </c:ser>
        <c:ser>
          <c:idx val="1"/>
          <c:order val="1"/>
          <c:tx>
            <c:strRef>
              <c:f>Sheet1!$D$23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Sheet1!$B$24:$B$30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Sheet1!$D$24:$D$30</c:f>
              <c:numCache>
                <c:formatCode>General</c:formatCode>
                <c:ptCount val="7"/>
                <c:pt idx="0">
                  <c:v>179</c:v>
                </c:pt>
                <c:pt idx="1">
                  <c:v>297</c:v>
                </c:pt>
                <c:pt idx="2">
                  <c:v>1905</c:v>
                </c:pt>
                <c:pt idx="3">
                  <c:v>874</c:v>
                </c:pt>
                <c:pt idx="4">
                  <c:v>1381</c:v>
                </c:pt>
                <c:pt idx="5">
                  <c:v>2353</c:v>
                </c:pt>
                <c:pt idx="6">
                  <c:v>2597</c:v>
                </c:pt>
              </c:numCache>
            </c:numRef>
          </c:val>
        </c:ser>
        <c:ser>
          <c:idx val="2"/>
          <c:order val="2"/>
          <c:tx>
            <c:strRef>
              <c:f>Sheet1!$E$23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Sheet1!$B$24:$B$30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Sheet1!$E$24:$E$30</c:f>
              <c:numCache>
                <c:formatCode>General</c:formatCode>
                <c:ptCount val="7"/>
                <c:pt idx="0">
                  <c:v>174</c:v>
                </c:pt>
                <c:pt idx="1">
                  <c:v>269</c:v>
                </c:pt>
                <c:pt idx="2">
                  <c:v>1836</c:v>
                </c:pt>
                <c:pt idx="3">
                  <c:v>756</c:v>
                </c:pt>
                <c:pt idx="4">
                  <c:v>862</c:v>
                </c:pt>
                <c:pt idx="5">
                  <c:v>1919</c:v>
                </c:pt>
                <c:pt idx="6">
                  <c:v>1463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56271920"/>
        <c:axId val="356266824"/>
      </c:barChart>
      <c:catAx>
        <c:axId val="356271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6266824"/>
        <c:crosses val="autoZero"/>
        <c:auto val="1"/>
        <c:lblAlgn val="ctr"/>
        <c:lblOffset val="100"/>
        <c:noMultiLvlLbl val="0"/>
      </c:catAx>
      <c:valAx>
        <c:axId val="356266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6271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Weekly Crime by Division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Sheet1!$J$23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Sheet1!$I$24:$I$36</c:f>
              <c:strCache>
                <c:ptCount val="13"/>
                <c:pt idx="0">
                  <c:v>North East Scotland</c:v>
                </c:pt>
                <c:pt idx="1">
                  <c:v>Tayside</c:v>
                </c:pt>
                <c:pt idx="2">
                  <c:v>Highland</c:v>
                </c:pt>
                <c:pt idx="3">
                  <c:v>Forth Valley</c:v>
                </c:pt>
                <c:pt idx="4">
                  <c:v>Edinburgh</c:v>
                </c:pt>
                <c:pt idx="5">
                  <c:v>Lothians &amp; Scottish Borders</c:v>
                </c:pt>
                <c:pt idx="6">
                  <c:v>Fife</c:v>
                </c:pt>
                <c:pt idx="7">
                  <c:v>Greater Glasgow</c:v>
                </c:pt>
                <c:pt idx="8">
                  <c:v>Ayrshire</c:v>
                </c:pt>
                <c:pt idx="9">
                  <c:v>Lanarkshire</c:v>
                </c:pt>
                <c:pt idx="10">
                  <c:v>Argyll &amp; West Dunbartonshire</c:v>
                </c:pt>
                <c:pt idx="11">
                  <c:v>Renfrewshire &amp; Inverclyde</c:v>
                </c:pt>
                <c:pt idx="12">
                  <c:v>Dumfries &amp; Galloway</c:v>
                </c:pt>
              </c:strCache>
            </c:strRef>
          </c:cat>
          <c:val>
            <c:numRef>
              <c:f>Sheet1!$J$24:$J$36</c:f>
              <c:numCache>
                <c:formatCode>General</c:formatCode>
                <c:ptCount val="13"/>
                <c:pt idx="0">
                  <c:v>882</c:v>
                </c:pt>
                <c:pt idx="1">
                  <c:v>865</c:v>
                </c:pt>
                <c:pt idx="2">
                  <c:v>470</c:v>
                </c:pt>
                <c:pt idx="3">
                  <c:v>494</c:v>
                </c:pt>
                <c:pt idx="4">
                  <c:v>973</c:v>
                </c:pt>
                <c:pt idx="5">
                  <c:v>632</c:v>
                </c:pt>
                <c:pt idx="6">
                  <c:v>545</c:v>
                </c:pt>
                <c:pt idx="7">
                  <c:v>1664</c:v>
                </c:pt>
                <c:pt idx="8">
                  <c:v>602</c:v>
                </c:pt>
                <c:pt idx="9">
                  <c:v>1194</c:v>
                </c:pt>
                <c:pt idx="10">
                  <c:v>324</c:v>
                </c:pt>
                <c:pt idx="11">
                  <c:v>455</c:v>
                </c:pt>
                <c:pt idx="12">
                  <c:v>297</c:v>
                </c:pt>
              </c:numCache>
            </c:numRef>
          </c:val>
        </c:ser>
        <c:ser>
          <c:idx val="1"/>
          <c:order val="1"/>
          <c:tx>
            <c:strRef>
              <c:f>Sheet1!$K$23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Sheet1!$I$24:$I$36</c:f>
              <c:strCache>
                <c:ptCount val="13"/>
                <c:pt idx="0">
                  <c:v>North East Scotland</c:v>
                </c:pt>
                <c:pt idx="1">
                  <c:v>Tayside</c:v>
                </c:pt>
                <c:pt idx="2">
                  <c:v>Highland</c:v>
                </c:pt>
                <c:pt idx="3">
                  <c:v>Forth Valley</c:v>
                </c:pt>
                <c:pt idx="4">
                  <c:v>Edinburgh</c:v>
                </c:pt>
                <c:pt idx="5">
                  <c:v>Lothians &amp; Scottish Borders</c:v>
                </c:pt>
                <c:pt idx="6">
                  <c:v>Fife</c:v>
                </c:pt>
                <c:pt idx="7">
                  <c:v>Greater Glasgow</c:v>
                </c:pt>
                <c:pt idx="8">
                  <c:v>Ayrshire</c:v>
                </c:pt>
                <c:pt idx="9">
                  <c:v>Lanarkshire</c:v>
                </c:pt>
                <c:pt idx="10">
                  <c:v>Argyll &amp; West Dunbartonshire</c:v>
                </c:pt>
                <c:pt idx="11">
                  <c:v>Renfrewshire &amp; Inverclyde</c:v>
                </c:pt>
                <c:pt idx="12">
                  <c:v>Dumfries &amp; Galloway</c:v>
                </c:pt>
              </c:strCache>
            </c:strRef>
          </c:cat>
          <c:val>
            <c:numRef>
              <c:f>Sheet1!$K$24:$K$36</c:f>
              <c:numCache>
                <c:formatCode>General</c:formatCode>
                <c:ptCount val="13"/>
                <c:pt idx="0">
                  <c:v>910</c:v>
                </c:pt>
                <c:pt idx="1">
                  <c:v>779</c:v>
                </c:pt>
                <c:pt idx="2">
                  <c:v>377</c:v>
                </c:pt>
                <c:pt idx="3">
                  <c:v>513</c:v>
                </c:pt>
                <c:pt idx="4">
                  <c:v>913</c:v>
                </c:pt>
                <c:pt idx="5">
                  <c:v>756</c:v>
                </c:pt>
                <c:pt idx="6">
                  <c:v>550</c:v>
                </c:pt>
                <c:pt idx="7">
                  <c:v>1723</c:v>
                </c:pt>
                <c:pt idx="8">
                  <c:v>721</c:v>
                </c:pt>
                <c:pt idx="9">
                  <c:v>1209</c:v>
                </c:pt>
                <c:pt idx="10">
                  <c:v>327</c:v>
                </c:pt>
                <c:pt idx="11">
                  <c:v>408</c:v>
                </c:pt>
                <c:pt idx="12">
                  <c:v>400</c:v>
                </c:pt>
              </c:numCache>
            </c:numRef>
          </c:val>
        </c:ser>
        <c:ser>
          <c:idx val="2"/>
          <c:order val="2"/>
          <c:tx>
            <c:strRef>
              <c:f>Sheet1!$L$23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Sheet1!$I$24:$I$36</c:f>
              <c:strCache>
                <c:ptCount val="13"/>
                <c:pt idx="0">
                  <c:v>North East Scotland</c:v>
                </c:pt>
                <c:pt idx="1">
                  <c:v>Tayside</c:v>
                </c:pt>
                <c:pt idx="2">
                  <c:v>Highland</c:v>
                </c:pt>
                <c:pt idx="3">
                  <c:v>Forth Valley</c:v>
                </c:pt>
                <c:pt idx="4">
                  <c:v>Edinburgh</c:v>
                </c:pt>
                <c:pt idx="5">
                  <c:v>Lothians &amp; Scottish Borders</c:v>
                </c:pt>
                <c:pt idx="6">
                  <c:v>Fife</c:v>
                </c:pt>
                <c:pt idx="7">
                  <c:v>Greater Glasgow</c:v>
                </c:pt>
                <c:pt idx="8">
                  <c:v>Ayrshire</c:v>
                </c:pt>
                <c:pt idx="9">
                  <c:v>Lanarkshire</c:v>
                </c:pt>
                <c:pt idx="10">
                  <c:v>Argyll &amp; West Dunbartonshire</c:v>
                </c:pt>
                <c:pt idx="11">
                  <c:v>Renfrewshire &amp; Inverclyde</c:v>
                </c:pt>
                <c:pt idx="12">
                  <c:v>Dumfries &amp; Galloway</c:v>
                </c:pt>
              </c:strCache>
            </c:strRef>
          </c:cat>
          <c:val>
            <c:numRef>
              <c:f>Sheet1!$L$24:$L$36</c:f>
              <c:numCache>
                <c:formatCode>General</c:formatCode>
                <c:ptCount val="13"/>
                <c:pt idx="0">
                  <c:v>930</c:v>
                </c:pt>
                <c:pt idx="1">
                  <c:v>683</c:v>
                </c:pt>
                <c:pt idx="2">
                  <c:v>297</c:v>
                </c:pt>
                <c:pt idx="3">
                  <c:v>450</c:v>
                </c:pt>
                <c:pt idx="4">
                  <c:v>653</c:v>
                </c:pt>
                <c:pt idx="5">
                  <c:v>499</c:v>
                </c:pt>
                <c:pt idx="6">
                  <c:v>572</c:v>
                </c:pt>
                <c:pt idx="7">
                  <c:v>1209</c:v>
                </c:pt>
                <c:pt idx="8">
                  <c:v>461</c:v>
                </c:pt>
                <c:pt idx="9">
                  <c:v>781</c:v>
                </c:pt>
                <c:pt idx="10">
                  <c:v>194</c:v>
                </c:pt>
                <c:pt idx="11">
                  <c:v>279</c:v>
                </c:pt>
                <c:pt idx="12">
                  <c:v>271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11916608"/>
        <c:axId val="311911904"/>
      </c:barChart>
      <c:catAx>
        <c:axId val="311916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911904"/>
        <c:crosses val="autoZero"/>
        <c:auto val="1"/>
        <c:lblAlgn val="ctr"/>
        <c:lblOffset val="100"/>
        <c:noMultiLvlLbl val="0"/>
      </c:catAx>
      <c:valAx>
        <c:axId val="3119119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11916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 Crime by Group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Sheet1!$B$4:$B$10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Sheet1!$C$4:$C$10</c:f>
              <c:numCache>
                <c:formatCode>General</c:formatCode>
                <c:ptCount val="7"/>
                <c:pt idx="0">
                  <c:v>6809</c:v>
                </c:pt>
                <c:pt idx="1">
                  <c:v>9759</c:v>
                </c:pt>
                <c:pt idx="2">
                  <c:v>79852</c:v>
                </c:pt>
                <c:pt idx="3">
                  <c:v>34822</c:v>
                </c:pt>
                <c:pt idx="4">
                  <c:v>47343</c:v>
                </c:pt>
                <c:pt idx="5">
                  <c:v>94530</c:v>
                </c:pt>
                <c:pt idx="6">
                  <c:v>88083</c:v>
                </c:pt>
              </c:numCache>
            </c:numRef>
          </c:val>
        </c:ser>
        <c:ser>
          <c:idx val="1"/>
          <c:order val="1"/>
          <c:tx>
            <c:strRef>
              <c:f>Sheet1!$D$3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Sheet1!$B$4:$B$10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Sheet1!$D$4:$D$10</c:f>
              <c:numCache>
                <c:formatCode>General</c:formatCode>
                <c:ptCount val="7"/>
                <c:pt idx="0">
                  <c:v>6402</c:v>
                </c:pt>
                <c:pt idx="1">
                  <c:v>9418</c:v>
                </c:pt>
                <c:pt idx="2">
                  <c:v>65014</c:v>
                </c:pt>
                <c:pt idx="3">
                  <c:v>31081</c:v>
                </c:pt>
                <c:pt idx="4">
                  <c:v>50902</c:v>
                </c:pt>
                <c:pt idx="5">
                  <c:v>92723</c:v>
                </c:pt>
                <c:pt idx="6">
                  <c:v>82210</c:v>
                </c:pt>
              </c:numCache>
            </c:numRef>
          </c:val>
        </c:ser>
        <c:ser>
          <c:idx val="2"/>
          <c:order val="2"/>
          <c:tx>
            <c:strRef>
              <c:f>Sheet1!$E$3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Sheet1!$B$4:$B$10</c:f>
              <c:numCache>
                <c:formatCode>General</c:formatCode>
                <c:ptCount val="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</c:numCache>
            </c:numRef>
          </c:cat>
          <c:val>
            <c:numRef>
              <c:f>Sheet1!$E$4:$E$10</c:f>
              <c:numCache>
                <c:formatCode>General</c:formatCode>
                <c:ptCount val="7"/>
                <c:pt idx="0">
                  <c:v>7232</c:v>
                </c:pt>
                <c:pt idx="1">
                  <c:v>10829</c:v>
                </c:pt>
                <c:pt idx="2">
                  <c:v>65946</c:v>
                </c:pt>
                <c:pt idx="3">
                  <c:v>31951</c:v>
                </c:pt>
                <c:pt idx="4">
                  <c:v>45970</c:v>
                </c:pt>
                <c:pt idx="5">
                  <c:v>92900</c:v>
                </c:pt>
                <c:pt idx="6">
                  <c:v>83337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362289808"/>
        <c:axId val="362297648"/>
      </c:barChart>
      <c:catAx>
        <c:axId val="36228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2297648"/>
        <c:crosses val="autoZero"/>
        <c:auto val="1"/>
        <c:lblAlgn val="ctr"/>
        <c:lblOffset val="100"/>
        <c:noMultiLvlLbl val="0"/>
      </c:catAx>
      <c:valAx>
        <c:axId val="362297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62289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/>
              <a:t>Total Crime by Division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Sheet1!$J$3</c:f>
              <c:strCache>
                <c:ptCount val="1"/>
                <c:pt idx="0">
                  <c:v>2019/20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Sheet1!$I$4:$I$16</c:f>
              <c:strCache>
                <c:ptCount val="13"/>
                <c:pt idx="0">
                  <c:v>North East Scotland</c:v>
                </c:pt>
                <c:pt idx="1">
                  <c:v>Tayside</c:v>
                </c:pt>
                <c:pt idx="2">
                  <c:v>Highland</c:v>
                </c:pt>
                <c:pt idx="3">
                  <c:v>Forth Valley</c:v>
                </c:pt>
                <c:pt idx="4">
                  <c:v>Edinburgh</c:v>
                </c:pt>
                <c:pt idx="5">
                  <c:v>Lothians &amp; Scottish Borders</c:v>
                </c:pt>
                <c:pt idx="6">
                  <c:v>Fife</c:v>
                </c:pt>
                <c:pt idx="7">
                  <c:v>Greater Glasgow</c:v>
                </c:pt>
                <c:pt idx="8">
                  <c:v>Ayrshire</c:v>
                </c:pt>
                <c:pt idx="9">
                  <c:v>Lanarkshire</c:v>
                </c:pt>
                <c:pt idx="10">
                  <c:v>Argyll &amp; West Dunbartonshire</c:v>
                </c:pt>
                <c:pt idx="11">
                  <c:v>Renfrewshire &amp; Inverclyde</c:v>
                </c:pt>
                <c:pt idx="12">
                  <c:v>Dumfries &amp; Galloway</c:v>
                </c:pt>
              </c:strCache>
            </c:strRef>
          </c:cat>
          <c:val>
            <c:numRef>
              <c:f>Sheet1!$J$4:$J$16</c:f>
              <c:numCache>
                <c:formatCode>General</c:formatCode>
                <c:ptCount val="13"/>
                <c:pt idx="0">
                  <c:v>33289</c:v>
                </c:pt>
                <c:pt idx="1">
                  <c:v>30272</c:v>
                </c:pt>
                <c:pt idx="2">
                  <c:v>16175</c:v>
                </c:pt>
                <c:pt idx="3">
                  <c:v>19152</c:v>
                </c:pt>
                <c:pt idx="4">
                  <c:v>38144</c:v>
                </c:pt>
                <c:pt idx="5">
                  <c:v>25652</c:v>
                </c:pt>
                <c:pt idx="6">
                  <c:v>21494</c:v>
                </c:pt>
                <c:pt idx="7">
                  <c:v>65697</c:v>
                </c:pt>
                <c:pt idx="8">
                  <c:v>23178</c:v>
                </c:pt>
                <c:pt idx="9">
                  <c:v>45725</c:v>
                </c:pt>
                <c:pt idx="10">
                  <c:v>12373</c:v>
                </c:pt>
                <c:pt idx="11">
                  <c:v>16025</c:v>
                </c:pt>
                <c:pt idx="12">
                  <c:v>14022</c:v>
                </c:pt>
              </c:numCache>
            </c:numRef>
          </c:val>
        </c:ser>
        <c:ser>
          <c:idx val="1"/>
          <c:order val="1"/>
          <c:tx>
            <c:strRef>
              <c:f>Sheet1!$K$3</c:f>
              <c:strCache>
                <c:ptCount val="1"/>
                <c:pt idx="0">
                  <c:v>2020/21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Sheet1!$I$4:$I$16</c:f>
              <c:strCache>
                <c:ptCount val="13"/>
                <c:pt idx="0">
                  <c:v>North East Scotland</c:v>
                </c:pt>
                <c:pt idx="1">
                  <c:v>Tayside</c:v>
                </c:pt>
                <c:pt idx="2">
                  <c:v>Highland</c:v>
                </c:pt>
                <c:pt idx="3">
                  <c:v>Forth Valley</c:v>
                </c:pt>
                <c:pt idx="4">
                  <c:v>Edinburgh</c:v>
                </c:pt>
                <c:pt idx="5">
                  <c:v>Lothians &amp; Scottish Borders</c:v>
                </c:pt>
                <c:pt idx="6">
                  <c:v>Fife</c:v>
                </c:pt>
                <c:pt idx="7">
                  <c:v>Greater Glasgow</c:v>
                </c:pt>
                <c:pt idx="8">
                  <c:v>Ayrshire</c:v>
                </c:pt>
                <c:pt idx="9">
                  <c:v>Lanarkshire</c:v>
                </c:pt>
                <c:pt idx="10">
                  <c:v>Argyll &amp; West Dunbartonshire</c:v>
                </c:pt>
                <c:pt idx="11">
                  <c:v>Renfrewshire &amp; Inverclyde</c:v>
                </c:pt>
                <c:pt idx="12">
                  <c:v>Dumfries &amp; Galloway</c:v>
                </c:pt>
              </c:strCache>
            </c:strRef>
          </c:cat>
          <c:val>
            <c:numRef>
              <c:f>Sheet1!$K$4:$K$16</c:f>
              <c:numCache>
                <c:formatCode>General</c:formatCode>
                <c:ptCount val="13"/>
                <c:pt idx="0">
                  <c:v>29646</c:v>
                </c:pt>
                <c:pt idx="1">
                  <c:v>28768</c:v>
                </c:pt>
                <c:pt idx="2">
                  <c:v>14868</c:v>
                </c:pt>
                <c:pt idx="3">
                  <c:v>18257</c:v>
                </c:pt>
                <c:pt idx="4">
                  <c:v>32384</c:v>
                </c:pt>
                <c:pt idx="5">
                  <c:v>25429</c:v>
                </c:pt>
                <c:pt idx="6">
                  <c:v>19962</c:v>
                </c:pt>
                <c:pt idx="7">
                  <c:v>63177</c:v>
                </c:pt>
                <c:pt idx="8">
                  <c:v>22389</c:v>
                </c:pt>
                <c:pt idx="9">
                  <c:v>43578</c:v>
                </c:pt>
                <c:pt idx="10">
                  <c:v>11530</c:v>
                </c:pt>
                <c:pt idx="11">
                  <c:v>15188</c:v>
                </c:pt>
                <c:pt idx="12">
                  <c:v>12574</c:v>
                </c:pt>
              </c:numCache>
            </c:numRef>
          </c:val>
        </c:ser>
        <c:ser>
          <c:idx val="2"/>
          <c:order val="2"/>
          <c:tx>
            <c:strRef>
              <c:f>Sheet1!$L$3</c:f>
              <c:strCache>
                <c:ptCount val="1"/>
                <c:pt idx="0">
                  <c:v>2021/22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Sheet1!$I$4:$I$16</c:f>
              <c:strCache>
                <c:ptCount val="13"/>
                <c:pt idx="0">
                  <c:v>North East Scotland</c:v>
                </c:pt>
                <c:pt idx="1">
                  <c:v>Tayside</c:v>
                </c:pt>
                <c:pt idx="2">
                  <c:v>Highland</c:v>
                </c:pt>
                <c:pt idx="3">
                  <c:v>Forth Valley</c:v>
                </c:pt>
                <c:pt idx="4">
                  <c:v>Edinburgh</c:v>
                </c:pt>
                <c:pt idx="5">
                  <c:v>Lothians &amp; Scottish Borders</c:v>
                </c:pt>
                <c:pt idx="6">
                  <c:v>Fife</c:v>
                </c:pt>
                <c:pt idx="7">
                  <c:v>Greater Glasgow</c:v>
                </c:pt>
                <c:pt idx="8">
                  <c:v>Ayrshire</c:v>
                </c:pt>
                <c:pt idx="9">
                  <c:v>Lanarkshire</c:v>
                </c:pt>
                <c:pt idx="10">
                  <c:v>Argyll &amp; West Dunbartonshire</c:v>
                </c:pt>
                <c:pt idx="11">
                  <c:v>Renfrewshire &amp; Inverclyde</c:v>
                </c:pt>
                <c:pt idx="12">
                  <c:v>Dumfries &amp; Galloway</c:v>
                </c:pt>
              </c:strCache>
            </c:strRef>
          </c:cat>
          <c:val>
            <c:numRef>
              <c:f>Sheet1!$L$4:$L$16</c:f>
              <c:numCache>
                <c:formatCode>General</c:formatCode>
                <c:ptCount val="13"/>
                <c:pt idx="0">
                  <c:v>33861</c:v>
                </c:pt>
                <c:pt idx="1">
                  <c:v>30562</c:v>
                </c:pt>
                <c:pt idx="2">
                  <c:v>15249</c:v>
                </c:pt>
                <c:pt idx="3">
                  <c:v>17475</c:v>
                </c:pt>
                <c:pt idx="4">
                  <c:v>32140</c:v>
                </c:pt>
                <c:pt idx="5">
                  <c:v>25517</c:v>
                </c:pt>
                <c:pt idx="6">
                  <c:v>22096</c:v>
                </c:pt>
                <c:pt idx="7">
                  <c:v>61004</c:v>
                </c:pt>
                <c:pt idx="8">
                  <c:v>21410</c:v>
                </c:pt>
                <c:pt idx="9">
                  <c:v>40309</c:v>
                </c:pt>
                <c:pt idx="10">
                  <c:v>11028</c:v>
                </c:pt>
                <c:pt idx="11">
                  <c:v>14560</c:v>
                </c:pt>
                <c:pt idx="12">
                  <c:v>12954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-25"/>
        <c:axId val="356267216"/>
        <c:axId val="14412328"/>
      </c:barChart>
      <c:catAx>
        <c:axId val="35626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12328"/>
        <c:crosses val="autoZero"/>
        <c:auto val="1"/>
        <c:lblAlgn val="ctr"/>
        <c:lblOffset val="100"/>
        <c:noMultiLvlLbl val="0"/>
      </c:catAx>
      <c:valAx>
        <c:axId val="144123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56267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'WEEKLY PUBLIC INFO'!$I$101</c:f>
              <c:strCache>
                <c:ptCount val="1"/>
                <c:pt idx="0">
                  <c:v>2021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'WEEKLY PUBLIC INFO'!$J$100:$P$100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PUBLIC INFO'!$J$101:$P$101</c:f>
              <c:numCache>
                <c:formatCode>0</c:formatCode>
                <c:ptCount val="7"/>
                <c:pt idx="0">
                  <c:v>1651</c:v>
                </c:pt>
                <c:pt idx="1">
                  <c:v>1662</c:v>
                </c:pt>
                <c:pt idx="2">
                  <c:v>1665</c:v>
                </c:pt>
                <c:pt idx="3">
                  <c:v>1645</c:v>
                </c:pt>
                <c:pt idx="4">
                  <c:v>1625</c:v>
                </c:pt>
                <c:pt idx="5">
                  <c:v>1611</c:v>
                </c:pt>
                <c:pt idx="6">
                  <c:v>1615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'WEEKLY PUBLIC INFO'!$I$102</c:f>
              <c:strCache>
                <c:ptCount val="1"/>
                <c:pt idx="0">
                  <c:v>2020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'WEEKLY PUBLIC INFO'!$J$100:$P$100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PUBLIC INFO'!$J$102:$P$102</c:f>
              <c:numCache>
                <c:formatCode>General</c:formatCode>
                <c:ptCount val="7"/>
                <c:pt idx="0">
                  <c:v>1366</c:v>
                </c:pt>
                <c:pt idx="1">
                  <c:v>1354</c:v>
                </c:pt>
                <c:pt idx="2">
                  <c:v>1382</c:v>
                </c:pt>
                <c:pt idx="3">
                  <c:v>1379</c:v>
                </c:pt>
                <c:pt idx="4">
                  <c:v>1366</c:v>
                </c:pt>
                <c:pt idx="5">
                  <c:v>1351</c:v>
                </c:pt>
                <c:pt idx="6">
                  <c:v>1352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'WEEKLY PUBLIC INFO'!$I$103</c:f>
              <c:strCache>
                <c:ptCount val="1"/>
                <c:pt idx="0">
                  <c:v>2019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'WEEKLY PUBLIC INFO'!$J$100:$P$100</c:f>
              <c:numCache>
                <c:formatCode>d\-mmm</c:formatCode>
                <c:ptCount val="7"/>
                <c:pt idx="0">
                  <c:v>44518</c:v>
                </c:pt>
                <c:pt idx="1">
                  <c:v>44519</c:v>
                </c:pt>
                <c:pt idx="2">
                  <c:v>44520</c:v>
                </c:pt>
                <c:pt idx="3">
                  <c:v>44521</c:v>
                </c:pt>
                <c:pt idx="4">
                  <c:v>44522</c:v>
                </c:pt>
                <c:pt idx="5">
                  <c:v>44523</c:v>
                </c:pt>
                <c:pt idx="6">
                  <c:v>44524</c:v>
                </c:pt>
              </c:numCache>
            </c:numRef>
          </c:cat>
          <c:val>
            <c:numRef>
              <c:f>'WEEKLY PUBLIC INFO'!$J$103:$P$103</c:f>
              <c:numCache>
                <c:formatCode>0</c:formatCode>
                <c:ptCount val="7"/>
                <c:pt idx="0">
                  <c:v>1152</c:v>
                </c:pt>
                <c:pt idx="1">
                  <c:v>1165</c:v>
                </c:pt>
                <c:pt idx="2">
                  <c:v>1188</c:v>
                </c:pt>
                <c:pt idx="3">
                  <c:v>1194</c:v>
                </c:pt>
                <c:pt idx="4">
                  <c:v>1198</c:v>
                </c:pt>
                <c:pt idx="5">
                  <c:v>1199</c:v>
                </c:pt>
                <c:pt idx="6">
                  <c:v>1204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400240"/>
        <c:axId val="464400632"/>
      </c:lineChart>
      <c:dateAx>
        <c:axId val="464400240"/>
        <c:scaling>
          <c:orientation val="minMax"/>
        </c:scaling>
        <c:delete val="0"/>
        <c:axPos val="b"/>
        <c:numFmt formatCode="d\-mmm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00632"/>
        <c:crosses val="autoZero"/>
        <c:auto val="1"/>
        <c:lblOffset val="100"/>
        <c:baseTimeUnit val="days"/>
      </c:dateAx>
      <c:valAx>
        <c:axId val="464400632"/>
        <c:scaling>
          <c:orientation val="minMax"/>
          <c:min val="0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4400240"/>
        <c:crosses val="autoZero"/>
        <c:crossBetween val="between"/>
        <c:majorUnit val="40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OFFICIAL
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3713" cy="719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A299-EBBD-4AD2-A684-2563BB4E5ED8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3638213"/>
            <a:ext cx="4302125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
OFFICIAL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925" y="13638213"/>
            <a:ext cx="4303713" cy="719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405E2C-E7E4-4B20-AE7A-A01CCF1D67A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937674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l">
              <a:defRPr sz="1700"/>
            </a:lvl1pPr>
          </a:lstStyle>
          <a:p>
            <a:r>
              <a:rPr lang="en-GB" smtClean="0"/>
              <a:t>OFFICIAL
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3698" y="1"/>
            <a:ext cx="4302231" cy="720360"/>
          </a:xfrm>
          <a:prstGeom prst="rect">
            <a:avLst/>
          </a:prstGeom>
        </p:spPr>
        <p:txBody>
          <a:bodyPr vert="horz" lIns="132762" tIns="66381" rIns="132762" bIns="66381" rtlCol="0"/>
          <a:lstStyle>
            <a:lvl1pPr algn="r">
              <a:defRPr sz="1700"/>
            </a:lvl1pPr>
          </a:lstStyle>
          <a:p>
            <a:fld id="{6D756EEA-C984-4469-A7B1-4DC1506D0822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8813" y="1795463"/>
            <a:ext cx="8610600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2762" tIns="66381" rIns="132762" bIns="66381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823" y="6909475"/>
            <a:ext cx="7942580" cy="5653207"/>
          </a:xfrm>
          <a:prstGeom prst="rect">
            <a:avLst/>
          </a:prstGeom>
        </p:spPr>
        <p:txBody>
          <a:bodyPr vert="horz" lIns="132762" tIns="66381" rIns="132762" bIns="6638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l">
              <a:defRPr sz="1700"/>
            </a:lvl1pPr>
          </a:lstStyle>
          <a:p>
            <a:r>
              <a:rPr lang="en-GB" smtClean="0"/>
              <a:t>
OFFICIAL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3698" y="13636991"/>
            <a:ext cx="4302231" cy="720359"/>
          </a:xfrm>
          <a:prstGeom prst="rect">
            <a:avLst/>
          </a:prstGeom>
        </p:spPr>
        <p:txBody>
          <a:bodyPr vert="horz" lIns="132762" tIns="66381" rIns="132762" bIns="66381" rtlCol="0" anchor="b"/>
          <a:lstStyle>
            <a:lvl1pPr algn="r">
              <a:defRPr sz="1700"/>
            </a:lvl1pPr>
          </a:lstStyle>
          <a:p>
            <a:fld id="{E26DEEE9-F42B-4426-A6FE-FD5728C522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1274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OFFICIAL SENSITIVE: POLICE AND PARTNERS
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
OFFICIAL SENSITIVE: POLICE AND PARTNERS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54939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428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618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71015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6118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OFFICIAL SENSITIVE: POLICE AND PARTNERS
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
OFFICIAL SENSITIVE: POLICE AND PARTNERS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EE9-F42B-4426-A6FE-FD5728C5227F}" type="slidenum">
              <a:rPr lang="en-GB" smtClean="0">
                <a:solidFill>
                  <a:prstClr val="black"/>
                </a:solidFill>
              </a:rPr>
              <a:pPr/>
              <a:t>14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013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OFFICIAL SENSITIVE: POLICE AND PARTNERS
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
OFFICIAL SENSITIVE: POLICE AND PARTNERS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EE9-F42B-4426-A6FE-FD5728C5227F}" type="slidenum">
              <a:rPr lang="en-GB" smtClean="0">
                <a:solidFill>
                  <a:prstClr val="black"/>
                </a:solidFill>
              </a:rPr>
              <a:pPr/>
              <a:t>15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85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OFFICIAL
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
OFFICIAL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09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18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6925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56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6DEEE9-F42B-4426-A6FE-FD5728C5227F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382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/>
              <a:t>OFFICIAL SENSITIVE: POLICE AND PARTNERS
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
OFFICIAL SENSITIVE: POLICE AND PARTNERS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EE9-F42B-4426-A6FE-FD5728C5227F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755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OFFICIAL SENSITIVE: POLICE AND PARTNERS
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
OFFICIAL SENSITIVE: POLICE AND PARTNERS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EE9-F42B-4426-A6FE-FD5728C5227F}" type="slidenum">
              <a:rPr lang="en-GB" smtClean="0">
                <a:solidFill>
                  <a:prstClr val="black"/>
                </a:solidFill>
              </a:rPr>
              <a:pPr/>
              <a:t>8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400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OFFICIAL SENSITIVE: POLICE AND PARTNERS
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>
                <a:solidFill>
                  <a:prstClr val="black"/>
                </a:solidFill>
              </a:rPr>
              <a:t>
OFFICIAL SENSITIVE: POLICE AND PARTNERS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DEEE9-F42B-4426-A6FE-FD5728C5227F}" type="slidenum">
              <a:rPr lang="en-GB" smtClean="0">
                <a:solidFill>
                  <a:prstClr val="black"/>
                </a:solidFill>
              </a:rPr>
              <a:pPr/>
              <a:t>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3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90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196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70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34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991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4998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021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040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189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8609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069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5CD1BD-6EF4-4F4C-B034-338C9DEA406A}" type="datetimeFigureOut">
              <a:rPr lang="en-GB" smtClean="0"/>
              <a:t>06/12/2021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
OFFICIAL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C9738-1071-4333-9289-F137AC64967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22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scot/Topics/Statistics/Browse/Crime-Justice/PubRecordedCrime/Classificatio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gov.scot/Topics/Statistics/Browse/Crime-Justice/PubRecordedCrime/Classificatio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2996" y="2153766"/>
            <a:ext cx="606608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2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WEEKLY Bulletin</a:t>
            </a:r>
            <a:endParaRPr lang="en-GB" sz="1000" b="1" cap="all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GB" sz="32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24</a:t>
            </a:r>
            <a:r>
              <a:rPr lang="en-GB" sz="3200" b="1" baseline="300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GB" sz="32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November 2021</a:t>
            </a:r>
          </a:p>
        </p:txBody>
      </p:sp>
      <p:sp>
        <p:nvSpPr>
          <p:cNvPr id="4" name="TextBox 26"/>
          <p:cNvSpPr txBox="1"/>
          <p:nvPr/>
        </p:nvSpPr>
        <p:spPr>
          <a:xfrm>
            <a:off x="395417" y="6202461"/>
            <a:ext cx="11401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98155" y="6356349"/>
            <a:ext cx="995689" cy="365125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1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Cumulative </a:t>
            </a:r>
            <a:r>
              <a:rPr lang="en-GB" sz="2000" b="1" dirty="0">
                <a:solidFill>
                  <a:prstClr val="white"/>
                </a:solidFill>
              </a:rPr>
              <a:t>Service Centre </a:t>
            </a:r>
            <a:r>
              <a:rPr lang="en-GB" sz="2000" b="1" dirty="0" smtClean="0">
                <a:solidFill>
                  <a:prstClr val="white"/>
                </a:solidFill>
              </a:rPr>
              <a:t>Demand (19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2000" b="1" dirty="0" smtClean="0">
                <a:solidFill>
                  <a:prstClr val="white"/>
                </a:solidFill>
              </a:rPr>
              <a:t> March 2020 – 31 Dec 2020)</a:t>
            </a:r>
          </a:p>
          <a:p>
            <a:pPr algn="ctr"/>
            <a:r>
              <a:rPr lang="en-GB" sz="800" b="1" dirty="0" smtClean="0">
                <a:solidFill>
                  <a:prstClr val="white"/>
                </a:solidFill>
              </a:rPr>
              <a:t>  	</a:t>
            </a:r>
            <a:endParaRPr lang="en-GB" sz="800" b="1" dirty="0">
              <a:solidFill>
                <a:prstClr val="white"/>
              </a:solidFill>
            </a:endParaRPr>
          </a:p>
        </p:txBody>
      </p:sp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837" y="47596"/>
            <a:ext cx="1685541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6"/>
          <p:cNvSpPr txBox="1"/>
          <p:nvPr/>
        </p:nvSpPr>
        <p:spPr>
          <a:xfrm>
            <a:off x="1582883" y="6584329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96310" y="6560558"/>
            <a:ext cx="995689" cy="177659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328528"/>
              </p:ext>
            </p:extLst>
          </p:nvPr>
        </p:nvGraphicFramePr>
        <p:xfrm>
          <a:off x="3" y="799682"/>
          <a:ext cx="12191999" cy="3234001"/>
        </p:xfrm>
        <a:graphic>
          <a:graphicData uri="http://schemas.openxmlformats.org/drawingml/2006/table">
            <a:tbl>
              <a:tblPr/>
              <a:tblGrid>
                <a:gridCol w="612664"/>
                <a:gridCol w="438538"/>
                <a:gridCol w="399843"/>
                <a:gridCol w="399843"/>
                <a:gridCol w="380496"/>
                <a:gridCol w="374048"/>
                <a:gridCol w="386945"/>
                <a:gridCol w="380496"/>
                <a:gridCol w="386945"/>
                <a:gridCol w="374048"/>
                <a:gridCol w="348250"/>
                <a:gridCol w="348250"/>
                <a:gridCol w="367597"/>
                <a:gridCol w="374048"/>
                <a:gridCol w="406292"/>
                <a:gridCol w="367597"/>
                <a:gridCol w="367597"/>
                <a:gridCol w="232167"/>
                <a:gridCol w="248290"/>
                <a:gridCol w="348250"/>
                <a:gridCol w="386945"/>
                <a:gridCol w="374048"/>
                <a:gridCol w="386945"/>
                <a:gridCol w="374048"/>
                <a:gridCol w="380496"/>
                <a:gridCol w="393395"/>
                <a:gridCol w="374048"/>
                <a:gridCol w="393395"/>
                <a:gridCol w="374048"/>
                <a:gridCol w="386945"/>
                <a:gridCol w="406292"/>
                <a:gridCol w="419190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1166182</a:t>
                      </a: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482766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30-Apr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4910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2936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30-Jun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31-Jul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31-Aug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2491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30-Sep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31-Oct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3659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2962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3185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3012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1672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2138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2531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1473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1467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2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November 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30-Nov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December 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31-Dec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3900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387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2727" marR="2727" marT="272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1802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1718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1589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1254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1261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1575</a:t>
                      </a:r>
                    </a:p>
                  </a:txBody>
                  <a:tcPr marL="2727" marR="2727" marT="2727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274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rgbClr val="660066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Cumulative </a:t>
            </a:r>
            <a:r>
              <a:rPr lang="en-GB" sz="2000" b="1" dirty="0">
                <a:solidFill>
                  <a:prstClr val="white"/>
                </a:solidFill>
              </a:rPr>
              <a:t>Service Centre </a:t>
            </a:r>
            <a:r>
              <a:rPr lang="en-GB" sz="2000" b="1" dirty="0" smtClean="0">
                <a:solidFill>
                  <a:prstClr val="white"/>
                </a:solidFill>
              </a:rPr>
              <a:t>Demand (1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st</a:t>
            </a:r>
            <a:r>
              <a:rPr lang="en-GB" sz="2000" b="1" dirty="0" smtClean="0">
                <a:solidFill>
                  <a:prstClr val="white"/>
                </a:solidFill>
              </a:rPr>
              <a:t>  Jan 2021 – </a:t>
            </a:r>
            <a:r>
              <a:rPr lang="en-GB" sz="2000" b="1" dirty="0" smtClean="0">
                <a:solidFill>
                  <a:schemeClr val="bg1"/>
                </a:solidFill>
              </a:rPr>
              <a:t>24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November 2021</a:t>
            </a:r>
            <a:r>
              <a:rPr lang="en-GB" sz="2000" b="1" dirty="0" smtClean="0">
                <a:solidFill>
                  <a:prstClr val="white"/>
                </a:solidFill>
              </a:rPr>
              <a:t>)</a:t>
            </a:r>
          </a:p>
          <a:p>
            <a:pPr algn="ctr"/>
            <a:r>
              <a:rPr lang="en-GB" sz="800" b="1" dirty="0" smtClean="0">
                <a:solidFill>
                  <a:prstClr val="white"/>
                </a:solidFill>
              </a:rPr>
              <a:t>  	</a:t>
            </a:r>
            <a:endParaRPr lang="en-GB" sz="800" b="1" dirty="0">
              <a:solidFill>
                <a:prstClr val="white"/>
              </a:solidFill>
            </a:endParaRPr>
          </a:p>
        </p:txBody>
      </p:sp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837" y="47596"/>
            <a:ext cx="1685541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6"/>
          <p:cNvSpPr txBox="1"/>
          <p:nvPr/>
        </p:nvSpPr>
        <p:spPr>
          <a:xfrm>
            <a:off x="1582883" y="6584329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96310" y="6560558"/>
            <a:ext cx="995689" cy="177659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2623497"/>
              </p:ext>
            </p:extLst>
          </p:nvPr>
        </p:nvGraphicFramePr>
        <p:xfrm>
          <a:off x="0" y="1117567"/>
          <a:ext cx="12020066" cy="3818496"/>
        </p:xfrm>
        <a:graphic>
          <a:graphicData uri="http://schemas.openxmlformats.org/drawingml/2006/table">
            <a:tbl>
              <a:tblPr/>
              <a:tblGrid>
                <a:gridCol w="594610"/>
                <a:gridCol w="421982"/>
                <a:gridCol w="390013"/>
                <a:gridCol w="390013"/>
                <a:gridCol w="370832"/>
                <a:gridCol w="364438"/>
                <a:gridCol w="370832"/>
                <a:gridCol w="370832"/>
                <a:gridCol w="370832"/>
                <a:gridCol w="358045"/>
                <a:gridCol w="338863"/>
                <a:gridCol w="338863"/>
                <a:gridCol w="351650"/>
                <a:gridCol w="364438"/>
                <a:gridCol w="396407"/>
                <a:gridCol w="351650"/>
                <a:gridCol w="351650"/>
                <a:gridCol w="338863"/>
                <a:gridCol w="364438"/>
                <a:gridCol w="338863"/>
                <a:gridCol w="370832"/>
                <a:gridCol w="358045"/>
                <a:gridCol w="370832"/>
                <a:gridCol w="358045"/>
                <a:gridCol w="370832"/>
                <a:gridCol w="377225"/>
                <a:gridCol w="358045"/>
                <a:gridCol w="377225"/>
                <a:gridCol w="364438"/>
                <a:gridCol w="370832"/>
                <a:gridCol w="396407"/>
                <a:gridCol w="409194"/>
              </a:tblGrid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31-Jan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10-Feb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28-Feb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30-Apr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2951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30-Jun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2246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31-Jul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2110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2224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3022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31-Aug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2746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30-Sep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3340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2480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2425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31-Oct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3327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3157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1979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2647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30-Nov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4164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3442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3511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1571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5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3356" marR="3356" marT="335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2431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1765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1453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1642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2088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1577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1822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356" marR="3356" marT="335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274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1555"/>
            <a:ext cx="12191999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Cumulative Incident </a:t>
            </a:r>
            <a:r>
              <a:rPr lang="en-GB" sz="2000" b="1" dirty="0">
                <a:solidFill>
                  <a:prstClr val="white"/>
                </a:solidFill>
              </a:rPr>
              <a:t>Demand (</a:t>
            </a:r>
            <a:r>
              <a:rPr lang="en-GB" sz="2000" b="1" dirty="0" smtClean="0">
                <a:solidFill>
                  <a:prstClr val="white"/>
                </a:solidFill>
              </a:rPr>
              <a:t>19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2000" b="1" dirty="0" smtClean="0">
                <a:solidFill>
                  <a:prstClr val="white"/>
                </a:solidFill>
              </a:rPr>
              <a:t> </a:t>
            </a:r>
            <a:r>
              <a:rPr lang="en-GB" sz="2000" b="1" dirty="0">
                <a:solidFill>
                  <a:prstClr val="white"/>
                </a:solidFill>
              </a:rPr>
              <a:t>March </a:t>
            </a:r>
            <a:r>
              <a:rPr lang="en-GB" sz="2000" b="1" dirty="0" smtClean="0">
                <a:solidFill>
                  <a:prstClr val="white"/>
                </a:solidFill>
              </a:rPr>
              <a:t>2019 </a:t>
            </a:r>
            <a:r>
              <a:rPr lang="en-GB" sz="2000" b="1" dirty="0">
                <a:solidFill>
                  <a:prstClr val="white"/>
                </a:solidFill>
              </a:rPr>
              <a:t>– </a:t>
            </a:r>
            <a:r>
              <a:rPr lang="en-GB" sz="2000" b="1" dirty="0" smtClean="0">
                <a:solidFill>
                  <a:prstClr val="white"/>
                </a:solidFill>
              </a:rPr>
              <a:t>31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st</a:t>
            </a:r>
            <a:r>
              <a:rPr lang="en-GB" sz="2000" b="1" dirty="0" smtClean="0">
                <a:solidFill>
                  <a:prstClr val="white"/>
                </a:solidFill>
              </a:rPr>
              <a:t> Dec 2020)</a:t>
            </a:r>
            <a:endParaRPr lang="en-GB" sz="800" b="1" dirty="0">
              <a:solidFill>
                <a:prstClr val="white"/>
              </a:solidFill>
            </a:endParaRPr>
          </a:p>
        </p:txBody>
      </p:sp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70" y="47596"/>
            <a:ext cx="1619974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6"/>
          <p:cNvSpPr txBox="1"/>
          <p:nvPr/>
        </p:nvSpPr>
        <p:spPr>
          <a:xfrm>
            <a:off x="130016" y="6638957"/>
            <a:ext cx="1140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</a:rPr>
              <a:t>Note: No figures should be considered as Official Police Statistics. These may not yet have been verified or validated.</a:t>
            </a: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90888" y="6492875"/>
            <a:ext cx="2801111" cy="365125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902901"/>
            <a:ext cx="12192000" cy="345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99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61555"/>
            <a:ext cx="12191999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Cumulative Incident </a:t>
            </a:r>
            <a:r>
              <a:rPr lang="en-GB" sz="2000" b="1" dirty="0">
                <a:solidFill>
                  <a:prstClr val="white"/>
                </a:solidFill>
              </a:rPr>
              <a:t>Demand (</a:t>
            </a:r>
            <a:r>
              <a:rPr lang="en-GB" sz="2000" b="1" dirty="0" smtClean="0">
                <a:solidFill>
                  <a:prstClr val="white"/>
                </a:solidFill>
              </a:rPr>
              <a:t>1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st</a:t>
            </a:r>
            <a:r>
              <a:rPr lang="en-GB" sz="2000" b="1" dirty="0" smtClean="0">
                <a:solidFill>
                  <a:prstClr val="white"/>
                </a:solidFill>
              </a:rPr>
              <a:t> Jan 2021 </a:t>
            </a:r>
            <a:r>
              <a:rPr lang="en-GB" sz="2000" b="1" dirty="0">
                <a:solidFill>
                  <a:prstClr val="white"/>
                </a:solidFill>
              </a:rPr>
              <a:t>– </a:t>
            </a:r>
            <a:r>
              <a:rPr lang="en-GB" sz="2000" b="1" dirty="0" smtClean="0">
                <a:solidFill>
                  <a:schemeClr val="bg1"/>
                </a:solidFill>
              </a:rPr>
              <a:t>24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November 2021</a:t>
            </a:r>
            <a:r>
              <a:rPr lang="en-GB" sz="2000" b="1" dirty="0" smtClean="0">
                <a:solidFill>
                  <a:prstClr val="white"/>
                </a:solidFill>
              </a:rPr>
              <a:t>)</a:t>
            </a:r>
            <a:endParaRPr lang="en-GB" sz="800" b="1" dirty="0">
              <a:solidFill>
                <a:prstClr val="white"/>
              </a:solidFill>
            </a:endParaRPr>
          </a:p>
        </p:txBody>
      </p:sp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70" y="47596"/>
            <a:ext cx="1619974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6"/>
          <p:cNvSpPr txBox="1"/>
          <p:nvPr/>
        </p:nvSpPr>
        <p:spPr>
          <a:xfrm>
            <a:off x="130016" y="6638957"/>
            <a:ext cx="11401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</a:rPr>
              <a:t>Note: No figures should be considered as Official Police Statistics. These may not yet have been verified or validated.</a:t>
            </a: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3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9390888" y="6492875"/>
            <a:ext cx="2801111" cy="365125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14162"/>
              </p:ext>
            </p:extLst>
          </p:nvPr>
        </p:nvGraphicFramePr>
        <p:xfrm>
          <a:off x="130008" y="840651"/>
          <a:ext cx="11934169" cy="4380802"/>
        </p:xfrm>
        <a:graphic>
          <a:graphicData uri="http://schemas.openxmlformats.org/drawingml/2006/table">
            <a:tbl>
              <a:tblPr/>
              <a:tblGrid>
                <a:gridCol w="481330"/>
                <a:gridCol w="552114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8077"/>
                <a:gridCol w="368077"/>
                <a:gridCol w="360998"/>
                <a:gridCol w="360998"/>
                <a:gridCol w="417625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  <a:gridCol w="360998"/>
              </a:tblGrid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31-Jan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5135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3490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81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28-Feb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4886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4722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5043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1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3631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30-Apr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4974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5190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4568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5033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30-Jun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4485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5051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31-Jul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3964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4770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31-Aug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3722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4660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5412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4382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September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30-Sep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4468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4539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3766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4505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4868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4253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4235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October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31-Oct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3865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4284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4241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4043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4039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3972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4363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4138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3939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4145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3994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4018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3692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4898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November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30-Nov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6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4450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4260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4633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4173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4067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4096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4716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4762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4658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3718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4111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4000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3774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4523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3849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3847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3813</a:t>
                      </a: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742" marR="3742" marT="3742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127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94269" y="0"/>
            <a:ext cx="12686269" cy="646331"/>
            <a:chOff x="-494270" y="0"/>
            <a:chExt cx="1268626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12191999" cy="646331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8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Total Absence (18</a:t>
              </a:r>
              <a:r>
                <a:rPr lang="en-GB" sz="2000" b="1" baseline="30000" dirty="0" smtClean="0">
                  <a:solidFill>
                    <a:prstClr val="white"/>
                  </a:solidFill>
                </a:rPr>
                <a:t>th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 March 2019 </a:t>
              </a:r>
              <a:r>
                <a:rPr lang="en-GB" sz="2000" b="1" dirty="0">
                  <a:solidFill>
                    <a:prstClr val="white"/>
                  </a:solidFill>
                </a:rPr>
                <a:t>–– 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31</a:t>
              </a:r>
              <a:r>
                <a:rPr lang="en-GB" sz="2000" b="1" baseline="30000" dirty="0" smtClean="0">
                  <a:solidFill>
                    <a:prstClr val="white"/>
                  </a:solidFill>
                </a:rPr>
                <a:t>st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 December 2020)</a:t>
              </a:r>
            </a:p>
            <a:p>
              <a:pPr algn="ctr"/>
              <a:endParaRPr lang="en-GB" sz="8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4270" y="47596"/>
              <a:ext cx="1619974" cy="54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3630399" y="667474"/>
            <a:ext cx="49311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Total Absence Levels - Comparison of 2019 to 2020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744597" y="6428183"/>
            <a:ext cx="4114800" cy="365125"/>
          </a:xfrm>
        </p:spPr>
        <p:txBody>
          <a:bodyPr/>
          <a:lstStyle/>
          <a:p>
            <a:r>
              <a:rPr lang="en-GB" smtClean="0"/>
              <a:t>
OFFICIAL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1677293" y="6392129"/>
            <a:ext cx="883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82" y="1335024"/>
            <a:ext cx="12088209" cy="41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2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94269" y="0"/>
            <a:ext cx="12686269" cy="646331"/>
            <a:chOff x="-494270" y="0"/>
            <a:chExt cx="1268626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12191999" cy="646331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8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Total Absence (1</a:t>
              </a:r>
              <a:r>
                <a:rPr lang="en-GB" sz="2000" b="1" baseline="30000" dirty="0" smtClean="0">
                  <a:solidFill>
                    <a:prstClr val="white"/>
                  </a:solidFill>
                </a:rPr>
                <a:t>st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 January 2021 ––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24</a:t>
              </a:r>
              <a:r>
                <a:rPr lang="en-GB" sz="2000" b="1" baseline="30000" dirty="0" smtClean="0">
                  <a:solidFill>
                    <a:schemeClr val="bg1"/>
                  </a:solidFill>
                </a:rPr>
                <a:t>th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 </a:t>
              </a:r>
              <a:r>
                <a:rPr lang="en-GB" sz="2000" b="1" dirty="0">
                  <a:solidFill>
                    <a:schemeClr val="bg1"/>
                  </a:solidFill>
                </a:rPr>
                <a:t>November 2021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)</a:t>
              </a:r>
            </a:p>
            <a:p>
              <a:pPr algn="ctr"/>
              <a:endParaRPr lang="en-GB" sz="8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4270" y="47596"/>
              <a:ext cx="1619974" cy="54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3630398" y="658493"/>
            <a:ext cx="49311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accent2"/>
                </a:solidFill>
              </a:rPr>
              <a:t>Total Absence Levels - Comparison of 2020 to 2021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744597" y="6428183"/>
            <a:ext cx="4114800" cy="365125"/>
          </a:xfrm>
        </p:spPr>
        <p:txBody>
          <a:bodyPr/>
          <a:lstStyle/>
          <a:p>
            <a:r>
              <a:rPr lang="en-GB" smtClean="0"/>
              <a:t>
OFFICIAL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1677293" y="6392129"/>
            <a:ext cx="883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88244"/>
              </p:ext>
            </p:extLst>
          </p:nvPr>
        </p:nvGraphicFramePr>
        <p:xfrm>
          <a:off x="-8" y="1133847"/>
          <a:ext cx="12192016" cy="4617724"/>
        </p:xfrm>
        <a:graphic>
          <a:graphicData uri="http://schemas.openxmlformats.org/drawingml/2006/table">
            <a:tbl>
              <a:tblPr/>
              <a:tblGrid>
                <a:gridCol w="573840"/>
                <a:gridCol w="390876"/>
                <a:gridCol w="390876"/>
                <a:gridCol w="365927"/>
                <a:gridCol w="365927"/>
                <a:gridCol w="365927"/>
                <a:gridCol w="365927"/>
                <a:gridCol w="365927"/>
                <a:gridCol w="390876"/>
                <a:gridCol w="382559"/>
                <a:gridCol w="399193"/>
                <a:gridCol w="415825"/>
                <a:gridCol w="415825"/>
                <a:gridCol w="390876"/>
                <a:gridCol w="390876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  <a:gridCol w="365927"/>
              </a:tblGrid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January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31-Jan</a:t>
                      </a:r>
                    </a:p>
                  </a:txBody>
                  <a:tcPr marL="3586" marR="3586" marT="35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390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February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28-Feb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March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390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1089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08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2765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3460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April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30-Apr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3258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2992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2440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2333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1954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31-May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1779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June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30-Jun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July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31-Jul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August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31-Aug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Sept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30-Sep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25-Oct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31-Oct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1512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1523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01-Nov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02-Nov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03-Nov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04-Nov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05-Nov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06-Nov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07-Nov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08-Nov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09-Nov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24-Nov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1571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1563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1615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48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1397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1463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1458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1410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1379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586" marR="3586" marT="35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168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>
          <a:xfrm>
            <a:off x="6191232" y="93166"/>
            <a:ext cx="5928881" cy="3200876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448310" indent="-448310"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Crime</a:t>
            </a:r>
          </a:p>
          <a:p>
            <a:pPr marL="448310" indent="-448310" algn="ctr"/>
            <a:r>
              <a:rPr lang="en-GB" sz="105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Crime Volume </a:t>
            </a:r>
            <a:r>
              <a:rPr lang="en-GB" sz="1050" dirty="0" smtClean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(11 </a:t>
            </a:r>
            <a:r>
              <a:rPr lang="en-GB" sz="1050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March – Present compared to Previous Year</a:t>
            </a:r>
            <a:r>
              <a:rPr lang="en-GB" sz="105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448310" indent="-448310" algn="ctr"/>
            <a:endParaRPr lang="en-GB" sz="1050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1050" dirty="0" smtClean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Crime has continued to trend at levels higher than the seasonal average, and total crime volume year to date is higher (1%) than last year. </a:t>
            </a:r>
          </a:p>
          <a:p>
            <a:pPr marL="448310" indent="-448310" algn="ctr"/>
            <a:endParaRPr lang="en-GB" sz="20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9590" y="93167"/>
            <a:ext cx="5984907" cy="3143894"/>
            <a:chOff x="8577367" y="3972314"/>
            <a:chExt cx="3568297" cy="2786500"/>
          </a:xfrm>
        </p:grpSpPr>
        <p:grpSp>
          <p:nvGrpSpPr>
            <p:cNvPr id="4" name="Group 3"/>
            <p:cNvGrpSpPr/>
            <p:nvPr/>
          </p:nvGrpSpPr>
          <p:grpSpPr>
            <a:xfrm>
              <a:off x="8577367" y="3972314"/>
              <a:ext cx="3552824" cy="2786500"/>
              <a:chOff x="70835" y="4660450"/>
              <a:chExt cx="4484791" cy="2111215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70835" y="4660450"/>
                <a:ext cx="4484791" cy="2111215"/>
              </a:xfrm>
              <a:prstGeom prst="rect">
                <a:avLst/>
              </a:prstGeom>
              <a:noFill/>
              <a:ln w="38100">
                <a:solidFill>
                  <a:srgbClr val="66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52289" y="4676233"/>
                <a:ext cx="4264273" cy="311663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448310" indent="-448310" algn="ctr"/>
                <a:r>
                  <a:rPr lang="en-GB" b="1" dirty="0" smtClean="0">
                    <a:solidFill>
                      <a:srgbClr val="66006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Service Centre Demand</a:t>
                </a:r>
                <a:endParaRPr lang="en-GB" b="1" dirty="0">
                  <a:solidFill>
                    <a:srgbClr val="66006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8767739" y="4347965"/>
              <a:ext cx="3377925" cy="3546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/>
                <a:t>The volume of 101 calls answered is </a:t>
              </a:r>
              <a:r>
                <a:rPr lang="en-GB" sz="1000" dirty="0" smtClean="0"/>
                <a:t>13% lower when compared to the </a:t>
              </a:r>
              <a:r>
                <a:rPr lang="en-GB" sz="1000" dirty="0"/>
                <a:t>previous week. The volume of 999 calls answered </a:t>
              </a:r>
              <a:r>
                <a:rPr lang="en-GB" sz="1000" dirty="0" smtClean="0"/>
                <a:t>is 7% higher </a:t>
              </a:r>
              <a:r>
                <a:rPr lang="en-GB" sz="1000" dirty="0"/>
                <a:t>this week when compared to last week.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9589" y="3341740"/>
            <a:ext cx="5999758" cy="3210629"/>
            <a:chOff x="70836" y="3677611"/>
            <a:chExt cx="4492285" cy="3090446"/>
          </a:xfrm>
        </p:grpSpPr>
        <p:grpSp>
          <p:nvGrpSpPr>
            <p:cNvPr id="20" name="Group 19"/>
            <p:cNvGrpSpPr/>
            <p:nvPr/>
          </p:nvGrpSpPr>
          <p:grpSpPr>
            <a:xfrm>
              <a:off x="70836" y="3677611"/>
              <a:ext cx="4475058" cy="3090446"/>
              <a:chOff x="70835" y="4655345"/>
              <a:chExt cx="4484791" cy="2111215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70835" y="4655345"/>
                <a:ext cx="4484791" cy="2111215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1616454" y="4716548"/>
                <a:ext cx="2062143" cy="3198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48310" indent="-448310"/>
                <a:r>
                  <a:rPr lang="en-GB" b="1" dirty="0" smtClean="0">
                    <a:solidFill>
                      <a:srgbClr val="7030A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ea typeface="Calibri" panose="020F0502020204030204" pitchFamily="34" charset="0"/>
                    <a:cs typeface="Times New Roman" panose="02020603050405020304" pitchFamily="18" charset="0"/>
                  </a:rPr>
                  <a:t>Incident Demand</a:t>
                </a:r>
                <a:endParaRPr lang="en-GB" b="1" dirty="0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70678" y="3883353"/>
              <a:ext cx="4292443" cy="8665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1100" dirty="0" smtClean="0"/>
            </a:p>
            <a:p>
              <a:endParaRPr lang="en-GB" sz="1100" dirty="0" smtClean="0"/>
            </a:p>
            <a:p>
              <a:pPr algn="ctr"/>
              <a:r>
                <a:rPr lang="en-GB" sz="1000" dirty="0"/>
                <a:t>Incident volume throughout the last week </a:t>
              </a:r>
              <a:r>
                <a:rPr lang="en-GB" sz="1000" dirty="0" smtClean="0"/>
                <a:t>was </a:t>
              </a:r>
              <a:r>
                <a:rPr lang="en-GB" sz="1000" dirty="0"/>
                <a:t>2</a:t>
              </a:r>
              <a:r>
                <a:rPr lang="en-GB" sz="1000" dirty="0" smtClean="0"/>
                <a:t>% higher than the </a:t>
              </a:r>
              <a:r>
                <a:rPr lang="en-GB" sz="1000" dirty="0"/>
                <a:t>same time last year and 6</a:t>
              </a:r>
              <a:r>
                <a:rPr lang="en-GB" sz="1000" dirty="0" smtClean="0"/>
                <a:t>% lower </a:t>
              </a:r>
              <a:r>
                <a:rPr lang="en-GB" sz="1000" dirty="0"/>
                <a:t>when compared to the same period in 2019.</a:t>
              </a:r>
            </a:p>
            <a:p>
              <a:r>
                <a:rPr lang="en-GB" sz="1050" dirty="0" smtClean="0">
                  <a:solidFill>
                    <a:srgbClr val="FF0000"/>
                  </a:solidFill>
                </a:rPr>
                <a:t> </a:t>
              </a:r>
              <a:endParaRPr lang="en-GB" sz="105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TextBox 26"/>
          <p:cNvSpPr txBox="1"/>
          <p:nvPr/>
        </p:nvSpPr>
        <p:spPr>
          <a:xfrm>
            <a:off x="1584290" y="6568912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4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96310" y="6454539"/>
            <a:ext cx="995689" cy="365125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72" name="Table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24665"/>
              </p:ext>
            </p:extLst>
          </p:nvPr>
        </p:nvGraphicFramePr>
        <p:xfrm>
          <a:off x="8705981" y="1727225"/>
          <a:ext cx="2600990" cy="122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198"/>
                <a:gridCol w="520198"/>
                <a:gridCol w="520198"/>
                <a:gridCol w="520198"/>
                <a:gridCol w="520198"/>
              </a:tblGrid>
              <a:tr h="370840">
                <a:tc gridSpan="5">
                  <a:txBody>
                    <a:bodyPr/>
                    <a:lstStyle/>
                    <a:p>
                      <a:pPr algn="ctr"/>
                      <a:r>
                        <a:rPr lang="en-GB" sz="1200" b="1" dirty="0" smtClean="0"/>
                        <a:t>Crime Group Breakdown</a:t>
                      </a:r>
                    </a:p>
                    <a:p>
                      <a:pPr algn="ctr"/>
                      <a:r>
                        <a:rPr lang="en-GB" sz="1200" b="0" dirty="0" smtClean="0"/>
                        <a:t>Change from previous year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Group 1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Group 2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Group 3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Group 4</a:t>
                      </a:r>
                      <a:endParaRPr lang="en-GB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/>
                        <a:t>Group 5</a:t>
                      </a:r>
                      <a:endParaRPr lang="en-GB" sz="1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-10%</a:t>
                      </a:r>
                    </a:p>
                  </a:txBody>
                  <a:tcPr marL="6350" marR="6350" marT="6350" marB="0" anchor="ctr"/>
                </a:tc>
              </a:tr>
            </a:tbl>
          </a:graphicData>
        </a:graphic>
      </p:graphicFrame>
      <p:sp>
        <p:nvSpPr>
          <p:cNvPr id="78" name="Rectangle 77"/>
          <p:cNvSpPr/>
          <p:nvPr/>
        </p:nvSpPr>
        <p:spPr>
          <a:xfrm>
            <a:off x="4319839" y="6238243"/>
            <a:ext cx="8386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310" indent="-448310" algn="ctr"/>
            <a:r>
              <a:rPr lang="en-GB" sz="8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Date of Highest</a:t>
            </a:r>
          </a:p>
        </p:txBody>
      </p:sp>
      <p:sp>
        <p:nvSpPr>
          <p:cNvPr id="79" name="Rectangle 78"/>
          <p:cNvSpPr/>
          <p:nvPr/>
        </p:nvSpPr>
        <p:spPr>
          <a:xfrm>
            <a:off x="6621554" y="6243822"/>
            <a:ext cx="108234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8310" indent="-448310" algn="ctr"/>
            <a:r>
              <a:rPr lang="en-GB" sz="800" b="1" dirty="0">
                <a:solidFill>
                  <a:prstClr val="whit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% Change from dates</a:t>
            </a:r>
          </a:p>
        </p:txBody>
      </p:sp>
      <p:sp>
        <p:nvSpPr>
          <p:cNvPr id="81" name="Rectangle 80"/>
          <p:cNvSpPr/>
          <p:nvPr/>
        </p:nvSpPr>
        <p:spPr>
          <a:xfrm>
            <a:off x="6191233" y="3341741"/>
            <a:ext cx="5928880" cy="320087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448310" indent="-448310" algn="ctr"/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Absence</a:t>
            </a:r>
          </a:p>
          <a:p>
            <a:pPr marL="448310" indent="-448310" algn="ctr"/>
            <a:endParaRPr lang="en-GB" sz="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32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8310" indent="-448310" algn="ctr"/>
            <a:endParaRPr lang="en-GB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242052" y="5646835"/>
            <a:ext cx="39984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</a:rPr>
              <a:t>Absence levels have </a:t>
            </a:r>
            <a:r>
              <a:rPr lang="en-GB" sz="1000" dirty="0" smtClean="0">
                <a:solidFill>
                  <a:schemeClr val="bg1"/>
                </a:solidFill>
              </a:rPr>
              <a:t> decreased this week, however continue to </a:t>
            </a:r>
            <a:r>
              <a:rPr lang="en-GB" sz="1000" dirty="0">
                <a:solidFill>
                  <a:schemeClr val="bg1"/>
                </a:solidFill>
              </a:rPr>
              <a:t>trend </a:t>
            </a:r>
            <a:r>
              <a:rPr lang="en-GB" sz="1000" dirty="0" smtClean="0">
                <a:solidFill>
                  <a:schemeClr val="bg1"/>
                </a:solidFill>
              </a:rPr>
              <a:t>above the same periods in </a:t>
            </a:r>
            <a:r>
              <a:rPr lang="en-GB" sz="1000" dirty="0">
                <a:solidFill>
                  <a:schemeClr val="bg1"/>
                </a:solidFill>
              </a:rPr>
              <a:t>2020 &amp; </a:t>
            </a:r>
            <a:r>
              <a:rPr lang="en-GB" sz="1000" dirty="0" smtClean="0">
                <a:solidFill>
                  <a:schemeClr val="bg1"/>
                </a:solidFill>
              </a:rPr>
              <a:t>2019. </a:t>
            </a:r>
          </a:p>
          <a:p>
            <a:pPr algn="ctr"/>
            <a:endParaRPr lang="en-GB" sz="1000" dirty="0" smtClean="0">
              <a:solidFill>
                <a:schemeClr val="bg1"/>
              </a:solidFill>
            </a:endParaRPr>
          </a:p>
          <a:p>
            <a:pPr algn="ctr"/>
            <a:r>
              <a:rPr lang="en-GB" sz="1000" dirty="0" smtClean="0">
                <a:solidFill>
                  <a:schemeClr val="bg1"/>
                </a:solidFill>
              </a:rPr>
              <a:t>Absences </a:t>
            </a:r>
            <a:r>
              <a:rPr lang="en-GB" sz="1000" dirty="0">
                <a:solidFill>
                  <a:schemeClr val="bg1"/>
                </a:solidFill>
              </a:rPr>
              <a:t>remain significantly below the peak in April 2020</a:t>
            </a:r>
            <a:r>
              <a:rPr lang="en-GB" sz="10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endParaRPr lang="en-GB" sz="1000" dirty="0">
              <a:solidFill>
                <a:schemeClr val="bg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64529" y="1308079"/>
            <a:ext cx="1701607" cy="171114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783848" y="1574979"/>
            <a:ext cx="629685" cy="1330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Rectangle 44"/>
          <p:cNvSpPr/>
          <p:nvPr/>
        </p:nvSpPr>
        <p:spPr>
          <a:xfrm>
            <a:off x="7589717" y="1498280"/>
            <a:ext cx="660599" cy="140702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3" name="TextBox 72"/>
          <p:cNvSpPr txBox="1"/>
          <p:nvPr/>
        </p:nvSpPr>
        <p:spPr>
          <a:xfrm>
            <a:off x="6736621" y="1910138"/>
            <a:ext cx="752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337750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2020/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563968" y="1870132"/>
            <a:ext cx="7521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</a:rPr>
              <a:t>338165</a:t>
            </a:r>
          </a:p>
          <a:p>
            <a:pPr algn="ctr"/>
            <a:r>
              <a:rPr lang="en-GB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2021/</a:t>
            </a:r>
          </a:p>
          <a:p>
            <a:pPr algn="ctr"/>
            <a:r>
              <a:rPr lang="en-GB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endParaRPr lang="en-GB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3716" y="3870794"/>
            <a:ext cx="2343911" cy="1414331"/>
          </a:xfrm>
          <a:prstGeom prst="rect">
            <a:avLst/>
          </a:prstGeom>
        </p:spPr>
      </p:pic>
      <p:graphicFrame>
        <p:nvGraphicFramePr>
          <p:cNvPr id="30" name="Chart 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0958793"/>
              </p:ext>
            </p:extLst>
          </p:nvPr>
        </p:nvGraphicFramePr>
        <p:xfrm>
          <a:off x="438890" y="4327522"/>
          <a:ext cx="5159653" cy="1897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Chart 3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7300080"/>
              </p:ext>
            </p:extLst>
          </p:nvPr>
        </p:nvGraphicFramePr>
        <p:xfrm>
          <a:off x="373614" y="943404"/>
          <a:ext cx="5477773" cy="1755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710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61555"/>
            <a:ext cx="12191999" cy="523220"/>
          </a:xfrm>
          <a:prstGeom prst="rect">
            <a:avLst/>
          </a:prstGeom>
          <a:solidFill>
            <a:srgbClr val="660066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Weekly Service Centre Demand (18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2000" b="1" dirty="0" smtClean="0">
                <a:solidFill>
                  <a:prstClr val="white"/>
                </a:solidFill>
              </a:rPr>
              <a:t> – 24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2000" b="1" dirty="0" smtClean="0">
                <a:solidFill>
                  <a:prstClr val="white"/>
                </a:solidFill>
              </a:rPr>
              <a:t> November 2021)</a:t>
            </a:r>
            <a:endParaRPr lang="en-GB" sz="2000" b="1" dirty="0">
              <a:solidFill>
                <a:prstClr val="white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822121" y="12583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13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70" y="47596"/>
            <a:ext cx="1619974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26"/>
          <p:cNvSpPr txBox="1"/>
          <p:nvPr/>
        </p:nvSpPr>
        <p:spPr>
          <a:xfrm>
            <a:off x="1582883" y="6567076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96310" y="6454539"/>
            <a:ext cx="995689" cy="365125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0478278" y="6111551"/>
          <a:ext cx="208280" cy="365760"/>
        </p:xfrm>
        <a:graphic>
          <a:graphicData uri="http://schemas.openxmlformats.org/drawingml/2006/table">
            <a:tbl>
              <a:tblPr/>
              <a:tblGrid>
                <a:gridCol w="208280"/>
              </a:tblGrid>
              <a:tr h="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635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L>
                    <a:lnR w="635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R>
                    <a:lnT w="635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T>
                    <a:lnB w="6350" cmpd="sng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15717" y="822121"/>
            <a:ext cx="11579872" cy="4102217"/>
          </a:xfrm>
          <a:prstGeom prst="rect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449122"/>
              </p:ext>
            </p:extLst>
          </p:nvPr>
        </p:nvGraphicFramePr>
        <p:xfrm>
          <a:off x="838197" y="5112348"/>
          <a:ext cx="10515603" cy="1213485"/>
        </p:xfrm>
        <a:graphic>
          <a:graphicData uri="http://schemas.openxmlformats.org/drawingml/2006/table">
            <a:tbl>
              <a:tblPr/>
              <a:tblGrid>
                <a:gridCol w="1970987"/>
                <a:gridCol w="1068077"/>
                <a:gridCol w="1068077"/>
                <a:gridCol w="1068077"/>
                <a:gridCol w="1068077"/>
                <a:gridCol w="1068077"/>
                <a:gridCol w="1068077"/>
                <a:gridCol w="1068077"/>
                <a:gridCol w="1068077"/>
              </a:tblGrid>
              <a:tr h="1596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</a:tr>
              <a:tr h="157263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2021 101 </a:t>
                      </a:r>
                      <a:r>
                        <a:rPr lang="en-GB" sz="10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Ans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23796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 999 Ans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2162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12264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101 Ans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3528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27127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 999 Ans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1636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101 Ans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4406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4066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4029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4225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4213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3779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3585</a:t>
                      </a:r>
                      <a:endParaRPr lang="en-GB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28303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66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 999 Ans</a:t>
                      </a:r>
                    </a:p>
                  </a:txBody>
                  <a:tcPr marL="5506" marR="5506" marT="5506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1453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1544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1503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1554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1792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1931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GB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11745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Oval 2"/>
          <p:cNvSpPr/>
          <p:nvPr/>
        </p:nvSpPr>
        <p:spPr>
          <a:xfrm>
            <a:off x="1316736" y="8011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2564155"/>
              </p:ext>
            </p:extLst>
          </p:nvPr>
        </p:nvGraphicFramePr>
        <p:xfrm>
          <a:off x="315717" y="826019"/>
          <a:ext cx="11579872" cy="409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01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Weekly Incident Demand (18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2000" b="1" dirty="0" smtClean="0">
                <a:solidFill>
                  <a:prstClr val="white"/>
                </a:solidFill>
              </a:rPr>
              <a:t> </a:t>
            </a:r>
            <a:r>
              <a:rPr lang="en-GB" sz="2000" b="1" dirty="0">
                <a:solidFill>
                  <a:prstClr val="white"/>
                </a:solidFill>
              </a:rPr>
              <a:t>– </a:t>
            </a:r>
            <a:r>
              <a:rPr lang="en-GB" sz="2000" b="1" dirty="0" smtClean="0">
                <a:solidFill>
                  <a:prstClr val="white"/>
                </a:solidFill>
              </a:rPr>
              <a:t>24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2000" b="1" dirty="0" smtClean="0">
                <a:solidFill>
                  <a:prstClr val="white"/>
                </a:solidFill>
              </a:rPr>
              <a:t> </a:t>
            </a:r>
            <a:r>
              <a:rPr lang="en-GB" sz="2000" b="1" dirty="0">
                <a:solidFill>
                  <a:prstClr val="white"/>
                </a:solidFill>
              </a:rPr>
              <a:t>November 2021)</a:t>
            </a:r>
          </a:p>
          <a:p>
            <a:pPr algn="ctr"/>
            <a:endParaRPr lang="en-GB" sz="800" b="1" dirty="0">
              <a:solidFill>
                <a:prstClr val="white"/>
              </a:solidFill>
            </a:endParaRPr>
          </a:p>
        </p:txBody>
      </p:sp>
      <p:pic>
        <p:nvPicPr>
          <p:cNvPr id="19" name="Picture 1" descr="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70" y="47596"/>
            <a:ext cx="1619974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6"/>
          <p:cNvSpPr txBox="1"/>
          <p:nvPr/>
        </p:nvSpPr>
        <p:spPr>
          <a:xfrm>
            <a:off x="1582883" y="6567076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0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1196310" y="6454539"/>
            <a:ext cx="995689" cy="365125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227" y="989183"/>
            <a:ext cx="11375471" cy="447972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525385"/>
              </p:ext>
            </p:extLst>
          </p:nvPr>
        </p:nvGraphicFramePr>
        <p:xfrm>
          <a:off x="2974362" y="5616339"/>
          <a:ext cx="6299200" cy="838200"/>
        </p:xfrm>
        <a:graphic>
          <a:graphicData uri="http://schemas.openxmlformats.org/drawingml/2006/table">
            <a:tbl>
              <a:tblPr/>
              <a:tblGrid>
                <a:gridCol w="10160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  <a:gridCol w="660400"/>
              </a:tblGrid>
              <a:tr h="2857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24-Nov</a:t>
                      </a:r>
                      <a:endParaRPr lang="en-GB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4436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3563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27191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4123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3956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29472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6C6C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318032"/>
              </p:ext>
            </p:extLst>
          </p:nvPr>
        </p:nvGraphicFramePr>
        <p:xfrm>
          <a:off x="436227" y="989184"/>
          <a:ext cx="11375471" cy="4530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9594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181600" y="924448"/>
            <a:ext cx="6851841" cy="4395693"/>
          </a:xfrm>
          <a:prstGeom prst="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844" y="921624"/>
            <a:ext cx="4953708" cy="4388468"/>
          </a:xfrm>
          <a:prstGeom prst="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825" y="6248388"/>
            <a:ext cx="4327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More information regarding Crime Groups can be found </a:t>
            </a:r>
            <a:r>
              <a:rPr lang="en-GB" sz="1000" dirty="0" smtClean="0">
                <a:hlinkClick r:id="rId3"/>
              </a:rPr>
              <a:t>via this link</a:t>
            </a:r>
            <a:endParaRPr lang="en-GB" sz="1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Weekly </a:t>
            </a:r>
            <a:r>
              <a:rPr lang="en-GB" sz="2000" b="1" dirty="0" smtClean="0">
                <a:solidFill>
                  <a:schemeClr val="bg1"/>
                </a:solidFill>
              </a:rPr>
              <a:t>Crime Demand (15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th</a:t>
            </a:r>
            <a:r>
              <a:rPr lang="en-GB" sz="2000" b="1" dirty="0" smtClean="0">
                <a:solidFill>
                  <a:schemeClr val="bg1"/>
                </a:solidFill>
              </a:rPr>
              <a:t> – 21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2000" b="1" dirty="0" smtClean="0">
                <a:solidFill>
                  <a:schemeClr val="bg1"/>
                </a:solidFill>
              </a:rPr>
              <a:t> November 2021)</a:t>
            </a:r>
          </a:p>
          <a:p>
            <a:pPr algn="ctr"/>
            <a:endParaRPr lang="en-GB" sz="800" b="1" dirty="0">
              <a:solidFill>
                <a:prstClr val="white"/>
              </a:solidFill>
            </a:endParaRPr>
          </a:p>
        </p:txBody>
      </p:sp>
      <p:pic>
        <p:nvPicPr>
          <p:cNvPr id="22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70" y="47596"/>
            <a:ext cx="1619974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181599" y="5343397"/>
            <a:ext cx="6851847" cy="1346161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181594" y="5348912"/>
            <a:ext cx="6851847" cy="123110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1050" dirty="0" smtClean="0"/>
              <a:t>All Crime Groups show decrease in volume when compared against the same period last year. All Crime </a:t>
            </a:r>
            <a:r>
              <a:rPr lang="en-GB" sz="1050" dirty="0"/>
              <a:t>Groups (with the exception of </a:t>
            </a:r>
            <a:r>
              <a:rPr lang="en-GB" sz="1050" dirty="0" smtClean="0"/>
              <a:t>groups 1 &amp; 2) </a:t>
            </a:r>
            <a:r>
              <a:rPr lang="en-GB" sz="1050" dirty="0"/>
              <a:t>show </a:t>
            </a:r>
            <a:r>
              <a:rPr lang="en-GB" sz="1050" dirty="0" smtClean="0"/>
              <a:t>a decrease </a:t>
            </a:r>
            <a:r>
              <a:rPr lang="en-GB" sz="1050" dirty="0"/>
              <a:t>in volume when compared to the same period </a:t>
            </a:r>
            <a:r>
              <a:rPr lang="en-GB" sz="1050" dirty="0" smtClean="0"/>
              <a:t>2019/20.</a:t>
            </a:r>
          </a:p>
          <a:p>
            <a:endParaRPr lang="en-GB" sz="1050" dirty="0" smtClean="0">
              <a:solidFill>
                <a:srgbClr val="FF0000"/>
              </a:solidFill>
            </a:endParaRPr>
          </a:p>
          <a:p>
            <a:r>
              <a:rPr lang="en-GB" sz="1050" dirty="0" smtClean="0"/>
              <a:t>All divisions (with the exception of North East Scotland &amp; Fife) have </a:t>
            </a:r>
            <a:r>
              <a:rPr lang="en-GB" sz="1050" dirty="0"/>
              <a:t>noted </a:t>
            </a:r>
            <a:r>
              <a:rPr lang="en-GB" sz="1050" dirty="0" smtClean="0"/>
              <a:t>a decrease in </a:t>
            </a:r>
            <a:r>
              <a:rPr lang="en-GB" sz="1050" dirty="0"/>
              <a:t>crime volumes this week when compared to the same period </a:t>
            </a:r>
            <a:r>
              <a:rPr lang="en-GB" sz="1050" dirty="0" smtClean="0"/>
              <a:t>last year.  All divisions (with the exception of North East Scotland and Fife) have </a:t>
            </a:r>
            <a:r>
              <a:rPr lang="en-GB" sz="1050" dirty="0"/>
              <a:t>seen a decrease </a:t>
            </a:r>
            <a:r>
              <a:rPr lang="en-GB" sz="1050" dirty="0" smtClean="0"/>
              <a:t>in volume when compared to the same period 2019/20</a:t>
            </a:r>
            <a:r>
              <a:rPr lang="en-GB" sz="1050" dirty="0"/>
              <a:t>. </a:t>
            </a:r>
            <a:endParaRPr lang="en-GB" sz="1050" b="1" dirty="0"/>
          </a:p>
          <a:p>
            <a:endParaRPr lang="en-GB" sz="1100" dirty="0"/>
          </a:p>
        </p:txBody>
      </p:sp>
      <p:sp>
        <p:nvSpPr>
          <p:cNvPr id="15" name="TextBox 26"/>
          <p:cNvSpPr txBox="1"/>
          <p:nvPr/>
        </p:nvSpPr>
        <p:spPr>
          <a:xfrm>
            <a:off x="-229892" y="6615821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1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922139" y="6489580"/>
            <a:ext cx="995689" cy="365125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332388"/>
              </p:ext>
            </p:extLst>
          </p:nvPr>
        </p:nvGraphicFramePr>
        <p:xfrm>
          <a:off x="157844" y="5445560"/>
          <a:ext cx="4954321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035"/>
                <a:gridCol w="437658"/>
                <a:gridCol w="396858"/>
                <a:gridCol w="422206"/>
                <a:gridCol w="422206"/>
                <a:gridCol w="422206"/>
                <a:gridCol w="422206"/>
                <a:gridCol w="422206"/>
                <a:gridCol w="7817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Crime Group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2019/20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2234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2020/21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2597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9586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7279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0479019"/>
              </p:ext>
            </p:extLst>
          </p:nvPr>
        </p:nvGraphicFramePr>
        <p:xfrm>
          <a:off x="157226" y="961812"/>
          <a:ext cx="4945802" cy="4325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6632782"/>
              </p:ext>
            </p:extLst>
          </p:nvPr>
        </p:nvGraphicFramePr>
        <p:xfrm>
          <a:off x="5181594" y="961812"/>
          <a:ext cx="6851847" cy="4348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980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5181600" y="921625"/>
            <a:ext cx="6851847" cy="4388468"/>
          </a:xfrm>
          <a:prstGeom prst="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7844" y="921624"/>
            <a:ext cx="4953708" cy="4388468"/>
          </a:xfrm>
          <a:prstGeom prst="rect">
            <a:avLst/>
          </a:prstGeom>
          <a:noFill/>
          <a:ln w="1270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0518" y="6230390"/>
            <a:ext cx="43277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 smtClean="0"/>
              <a:t>More information regarding Crime Groups can be found </a:t>
            </a:r>
            <a:r>
              <a:rPr lang="en-GB" sz="1000" dirty="0" smtClean="0">
                <a:hlinkClick r:id="rId3"/>
              </a:rPr>
              <a:t>via this link</a:t>
            </a:r>
            <a:endParaRPr lang="en-GB" sz="1000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0" y="0"/>
            <a:ext cx="12191999" cy="646331"/>
          </a:xfrm>
          <a:prstGeom prst="rect">
            <a:avLst/>
          </a:prstGeom>
          <a:solidFill>
            <a:schemeClr val="accent5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GB" sz="800" b="1" dirty="0" smtClean="0">
              <a:solidFill>
                <a:prstClr val="white"/>
              </a:solidFill>
            </a:endParaRPr>
          </a:p>
          <a:p>
            <a:pPr algn="ctr"/>
            <a:r>
              <a:rPr lang="en-GB" sz="2000" b="1" dirty="0" smtClean="0">
                <a:solidFill>
                  <a:prstClr val="white"/>
                </a:solidFill>
              </a:rPr>
              <a:t>Cumulative Crime </a:t>
            </a:r>
            <a:r>
              <a:rPr lang="en-GB" sz="2000" b="1" dirty="0">
                <a:solidFill>
                  <a:prstClr val="white"/>
                </a:solidFill>
              </a:rPr>
              <a:t>Demand </a:t>
            </a:r>
            <a:r>
              <a:rPr lang="en-GB" sz="2000" b="1" dirty="0" smtClean="0">
                <a:solidFill>
                  <a:prstClr val="white"/>
                </a:solidFill>
              </a:rPr>
              <a:t>(11</a:t>
            </a:r>
            <a:r>
              <a:rPr lang="en-GB" sz="2000" b="1" baseline="30000" dirty="0" smtClean="0">
                <a:solidFill>
                  <a:prstClr val="white"/>
                </a:solidFill>
              </a:rPr>
              <a:t>th</a:t>
            </a:r>
            <a:r>
              <a:rPr lang="en-GB" sz="2000" b="1" dirty="0" smtClean="0">
                <a:solidFill>
                  <a:prstClr val="white"/>
                </a:solidFill>
              </a:rPr>
              <a:t> March 2019</a:t>
            </a:r>
            <a:r>
              <a:rPr lang="en-GB" sz="2000" b="1" dirty="0" smtClean="0">
                <a:solidFill>
                  <a:schemeClr val="bg1"/>
                </a:solidFill>
              </a:rPr>
              <a:t> – 21</a:t>
            </a:r>
            <a:r>
              <a:rPr lang="en-GB" sz="2000" b="1" baseline="30000" dirty="0" smtClean="0">
                <a:solidFill>
                  <a:schemeClr val="bg1"/>
                </a:solidFill>
              </a:rPr>
              <a:t>st</a:t>
            </a:r>
            <a:r>
              <a:rPr lang="en-GB" sz="2000" b="1" dirty="0" smtClean="0">
                <a:solidFill>
                  <a:schemeClr val="bg1"/>
                </a:solidFill>
              </a:rPr>
              <a:t> November 2021</a:t>
            </a:r>
            <a:r>
              <a:rPr lang="en-GB" sz="2000" b="1" dirty="0">
                <a:solidFill>
                  <a:schemeClr val="bg1"/>
                </a:solidFill>
              </a:rPr>
              <a:t>)</a:t>
            </a:r>
          </a:p>
          <a:p>
            <a:pPr algn="ctr"/>
            <a:endParaRPr lang="en-GB" sz="800" b="1" dirty="0">
              <a:solidFill>
                <a:prstClr val="white"/>
              </a:solidFill>
            </a:endParaRPr>
          </a:p>
        </p:txBody>
      </p:sp>
      <p:pic>
        <p:nvPicPr>
          <p:cNvPr id="22" name="Picture 1" descr="image0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4270" y="47596"/>
            <a:ext cx="1619974" cy="543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5181599" y="5445559"/>
            <a:ext cx="6851847" cy="1115691"/>
          </a:xfrm>
          <a:prstGeom prst="rect">
            <a:avLst/>
          </a:prstGeom>
          <a:noFill/>
          <a:ln w="127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181599" y="5445560"/>
            <a:ext cx="6881145" cy="111569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sz="950" dirty="0" smtClean="0"/>
              <a:t>All crime groups (with the exception of 5) show an increase in volume when compared to the same period last year.</a:t>
            </a:r>
            <a:r>
              <a:rPr lang="en-GB" sz="950" dirty="0" smtClean="0">
                <a:solidFill>
                  <a:srgbClr val="FF0000"/>
                </a:solidFill>
              </a:rPr>
              <a:t> </a:t>
            </a:r>
            <a:r>
              <a:rPr lang="en-GB" sz="950" dirty="0" smtClean="0"/>
              <a:t>Crime groups 3, 4, 5, 6 and 7 </a:t>
            </a:r>
            <a:r>
              <a:rPr lang="en-GB" sz="950" dirty="0"/>
              <a:t>show a decrease </a:t>
            </a:r>
            <a:r>
              <a:rPr lang="en-GB" sz="950" dirty="0" smtClean="0"/>
              <a:t>in volume compared </a:t>
            </a:r>
            <a:r>
              <a:rPr lang="en-GB" sz="950" dirty="0"/>
              <a:t>to </a:t>
            </a:r>
            <a:r>
              <a:rPr lang="en-GB" sz="950" dirty="0" smtClean="0"/>
              <a:t>2019/20 whilst crime groups 1</a:t>
            </a:r>
            <a:r>
              <a:rPr lang="en-GB" sz="950" dirty="0"/>
              <a:t>,</a:t>
            </a:r>
            <a:r>
              <a:rPr lang="en-GB" sz="950" dirty="0" smtClean="0"/>
              <a:t> 2 show an increase.</a:t>
            </a:r>
          </a:p>
          <a:p>
            <a:endParaRPr lang="en-GB" sz="950" dirty="0">
              <a:solidFill>
                <a:srgbClr val="FF0000"/>
              </a:solidFill>
            </a:endParaRPr>
          </a:p>
          <a:p>
            <a:r>
              <a:rPr lang="en-GB" sz="950" dirty="0" smtClean="0"/>
              <a:t>Forth Valley, Edinburgh, Greater Glasgow, Ayrshire, Lanarkshire, Argyll &amp; West Dunbartonshire and Renfrewshire &amp; Inverclyde have noted a cumulative decrease in crime volumes when compared to the same period last year, the remaining Divisions have noted an increase. </a:t>
            </a:r>
            <a:r>
              <a:rPr lang="en-GB" sz="950" dirty="0" smtClean="0">
                <a:solidFill>
                  <a:srgbClr val="FF0000"/>
                </a:solidFill>
              </a:rPr>
              <a:t> </a:t>
            </a:r>
            <a:r>
              <a:rPr lang="en-GB" sz="950" dirty="0" smtClean="0"/>
              <a:t>All divisions (with the exception of North East Scotland, Tayside</a:t>
            </a:r>
            <a:r>
              <a:rPr lang="en-GB" sz="950" dirty="0" smtClean="0">
                <a:solidFill>
                  <a:srgbClr val="FF0000"/>
                </a:solidFill>
              </a:rPr>
              <a:t> </a:t>
            </a:r>
            <a:r>
              <a:rPr lang="en-GB" sz="950" dirty="0" smtClean="0"/>
              <a:t>and Fife) have seen a cumulative decrease in volume when compared to the same period 2019/2020. </a:t>
            </a:r>
          </a:p>
        </p:txBody>
      </p:sp>
      <p:sp>
        <p:nvSpPr>
          <p:cNvPr id="14" name="TextBox 26"/>
          <p:cNvSpPr txBox="1"/>
          <p:nvPr/>
        </p:nvSpPr>
        <p:spPr>
          <a:xfrm>
            <a:off x="-229886" y="6612078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0474415" y="6617638"/>
            <a:ext cx="995689" cy="117127"/>
          </a:xfrm>
        </p:spPr>
        <p:txBody>
          <a:bodyPr/>
          <a:lstStyle/>
          <a:p>
            <a:r>
              <a:rPr lang="en-GB" sz="1400" smtClean="0">
                <a:solidFill>
                  <a:schemeClr val="bg2">
                    <a:lumMod val="75000"/>
                  </a:schemeClr>
                </a:solidFill>
              </a:rPr>
              <a:t>
OFFICIAL</a:t>
            </a:r>
            <a:endParaRPr lang="en-GB" sz="1400" dirty="0">
              <a:solidFill>
                <a:schemeClr val="bg2">
                  <a:lumMod val="75000"/>
                </a:schemeClr>
              </a:solidFill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375215"/>
              </p:ext>
            </p:extLst>
          </p:nvPr>
        </p:nvGraphicFramePr>
        <p:xfrm>
          <a:off x="157844" y="5445560"/>
          <a:ext cx="4954321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27035"/>
                <a:gridCol w="437658"/>
                <a:gridCol w="396858"/>
                <a:gridCol w="403489"/>
                <a:gridCol w="440923"/>
                <a:gridCol w="422206"/>
                <a:gridCol w="422206"/>
                <a:gridCol w="422206"/>
                <a:gridCol w="78174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Crime Group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2019/20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6809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9759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79852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34822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47343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94530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88083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361198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2020/21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9418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65014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31081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50902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92723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82210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337750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2021/22</a:t>
                      </a:r>
                      <a:endParaRPr lang="en-GB" sz="1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7232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10829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65946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31951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45970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92900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83337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338165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389478"/>
              </p:ext>
            </p:extLst>
          </p:nvPr>
        </p:nvGraphicFramePr>
        <p:xfrm>
          <a:off x="157844" y="978348"/>
          <a:ext cx="4953708" cy="433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61125"/>
              </p:ext>
            </p:extLst>
          </p:nvPr>
        </p:nvGraphicFramePr>
        <p:xfrm>
          <a:off x="5181599" y="978347"/>
          <a:ext cx="6851847" cy="433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0840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494270" y="0"/>
            <a:ext cx="12686269" cy="646331"/>
            <a:chOff x="-494270" y="0"/>
            <a:chExt cx="1268626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12191999" cy="646331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8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ABSENCE</a:t>
              </a:r>
            </a:p>
            <a:p>
              <a:pPr algn="ctr"/>
              <a:endParaRPr lang="en-GB" sz="8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4270" y="47596"/>
              <a:ext cx="1619974" cy="54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599" y="6407263"/>
            <a:ext cx="4114800" cy="365125"/>
          </a:xfrm>
        </p:spPr>
        <p:txBody>
          <a:bodyPr/>
          <a:lstStyle/>
          <a:p>
            <a:r>
              <a:rPr lang="en-GB" smtClean="0"/>
              <a:t>
OFFICIAL</a:t>
            </a:r>
            <a:endParaRPr lang="en-GB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0639215"/>
              </p:ext>
            </p:extLst>
          </p:nvPr>
        </p:nvGraphicFramePr>
        <p:xfrm>
          <a:off x="8655113" y="693724"/>
          <a:ext cx="3083000" cy="2227190"/>
        </p:xfrm>
        <a:graphic>
          <a:graphicData uri="http://schemas.openxmlformats.org/drawingml/2006/table">
            <a:tbl>
              <a:tblPr firstRow="1" bandRow="1"/>
              <a:tblGrid>
                <a:gridCol w="1830373"/>
                <a:gridCol w="1252627"/>
              </a:tblGrid>
              <a:tr h="26369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Active Covid-19 Absence Reason</a:t>
                      </a:r>
                      <a:endParaRPr lang="en-GB" sz="11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13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Precautionary Isolation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Symptoms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Tracing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Tracing – NHS Protect App</a:t>
                      </a:r>
                      <a:endParaRPr lang="en-GB" sz="1100" b="1" kern="1200" baseline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Acute COVID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163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Post COVID</a:t>
                      </a:r>
                      <a:r>
                        <a:rPr lang="en-GB" sz="110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Syndrome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E1"/>
                    </a:solidFill>
                  </a:tcPr>
                </a:tc>
              </a:tr>
              <a:tr h="26369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Ongoing Symptomatic</a:t>
                      </a:r>
                      <a:endParaRPr lang="en-GB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50" b="0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7C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828484"/>
              </p:ext>
            </p:extLst>
          </p:nvPr>
        </p:nvGraphicFramePr>
        <p:xfrm>
          <a:off x="502974" y="693725"/>
          <a:ext cx="8009013" cy="138617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85904"/>
                <a:gridCol w="1969044"/>
                <a:gridCol w="2105509"/>
                <a:gridCol w="2248556"/>
              </a:tblGrid>
              <a:tr h="257818">
                <a:tc gridSpan="4">
                  <a:txBody>
                    <a:bodyPr/>
                    <a:lstStyle/>
                    <a:p>
                      <a:pPr algn="ctr"/>
                      <a:r>
                        <a:rPr lang="en-GB" sz="1400" dirty="0" smtClean="0"/>
                        <a:t>Police Scotland</a:t>
                      </a:r>
                      <a:r>
                        <a:rPr lang="en-GB" sz="1400" baseline="0" dirty="0" smtClean="0"/>
                        <a:t> Absences (</a:t>
                      </a:r>
                      <a:r>
                        <a:rPr lang="en-GB" sz="1400" b="1" baseline="0" dirty="0" smtClean="0">
                          <a:solidFill>
                            <a:prstClr val="white"/>
                          </a:solidFill>
                          <a:latin typeface="+mn-lt"/>
                        </a:rPr>
                        <a:t>18</a:t>
                      </a:r>
                      <a:r>
                        <a:rPr lang="en-GB" sz="1400" b="1" baseline="30000" dirty="0" smtClean="0">
                          <a:solidFill>
                            <a:prstClr val="white"/>
                          </a:solidFill>
                          <a:latin typeface="+mn-lt"/>
                        </a:rPr>
                        <a:t>th</a:t>
                      </a:r>
                      <a:r>
                        <a:rPr lang="en-GB" sz="1400" b="1" baseline="0" dirty="0" smtClean="0">
                          <a:solidFill>
                            <a:prstClr val="white"/>
                          </a:solidFill>
                          <a:latin typeface="+mn-lt"/>
                        </a:rPr>
                        <a:t> – 24</a:t>
                      </a:r>
                      <a:r>
                        <a:rPr lang="en-GB" sz="1400" b="1" baseline="30000" dirty="0" smtClean="0">
                          <a:solidFill>
                            <a:prstClr val="white"/>
                          </a:solidFill>
                          <a:latin typeface="+mn-lt"/>
                        </a:rPr>
                        <a:t>th</a:t>
                      </a:r>
                      <a:r>
                        <a:rPr lang="en-GB" sz="1400" b="1" baseline="0" dirty="0" smtClean="0">
                          <a:solidFill>
                            <a:prstClr val="white"/>
                          </a:solidFill>
                          <a:latin typeface="+mn-lt"/>
                        </a:rPr>
                        <a:t> November 2021</a:t>
                      </a:r>
                      <a:r>
                        <a:rPr lang="en-GB" sz="1400" baseline="0" dirty="0" smtClean="0"/>
                        <a:t>)</a:t>
                      </a:r>
                      <a:endParaRPr lang="en-GB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464072">
                <a:tc>
                  <a:txBody>
                    <a:bodyPr/>
                    <a:lstStyle/>
                    <a:p>
                      <a:pPr algn="ctr"/>
                      <a:r>
                        <a:rPr lang="en-GB" sz="1050" b="1" baseline="0" dirty="0" smtClean="0">
                          <a:solidFill>
                            <a:schemeClr val="tx1"/>
                          </a:solidFill>
                        </a:rPr>
                        <a:t>24 November 2021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</a:rPr>
                        <a:t>No.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</a:rPr>
                        <a:t>Change from same day previous week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dirty="0" smtClean="0">
                          <a:solidFill>
                            <a:schemeClr val="tx1"/>
                          </a:solidFill>
                        </a:rPr>
                        <a:t>Change from same day previous week (%)</a:t>
                      </a:r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282136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</a:rPr>
                        <a:t>COVID-19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319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-66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dirty="0" smtClean="0">
                          <a:solidFill>
                            <a:schemeClr val="tx1"/>
                          </a:solidFill>
                        </a:rPr>
                        <a:t>-17%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35163"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 smtClean="0">
                          <a:solidFill>
                            <a:schemeClr val="tx1"/>
                          </a:solidFill>
                        </a:rPr>
                        <a:t>Total Absences</a:t>
                      </a:r>
                      <a:endParaRPr lang="en-GB" sz="10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GB" sz="1050" b="0" dirty="0" smtClean="0">
                          <a:solidFill>
                            <a:schemeClr val="tx1"/>
                          </a:solidFill>
                        </a:rPr>
                        <a:t>1615</a:t>
                      </a:r>
                      <a:endParaRPr lang="en-GB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 smtClean="0">
                          <a:solidFill>
                            <a:schemeClr val="tx1"/>
                          </a:solidFill>
                        </a:rPr>
                        <a:t>-23</a:t>
                      </a:r>
                      <a:endParaRPr lang="en-GB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0" dirty="0" smtClean="0">
                          <a:solidFill>
                            <a:schemeClr val="tx1"/>
                          </a:solidFill>
                        </a:rPr>
                        <a:t>-1%</a:t>
                      </a:r>
                      <a:endParaRPr lang="en-GB" sz="105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655113" y="3326991"/>
            <a:ext cx="3083000" cy="830997"/>
          </a:xfrm>
          <a:prstGeom prst="rect">
            <a:avLst/>
          </a:prstGeom>
          <a:noFill/>
          <a:ln>
            <a:solidFill>
              <a:srgbClr val="ED7D31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GB" sz="1600" dirty="0" smtClean="0"/>
              <a:t>Absence levels have decreased this week, however continue to trend above the previous two years.</a:t>
            </a:r>
            <a:endParaRPr lang="en-GB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02974" y="2259188"/>
            <a:ext cx="731556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1400" b="1" dirty="0">
                <a:solidFill>
                  <a:schemeClr val="accent2"/>
                </a:solidFill>
              </a:rPr>
              <a:t>Weekly Absence Levels Line Graph – Comparison of </a:t>
            </a:r>
            <a:r>
              <a:rPr lang="en-GB" sz="1400" b="1" dirty="0" smtClean="0">
                <a:solidFill>
                  <a:schemeClr val="accent2"/>
                </a:solidFill>
              </a:rPr>
              <a:t>this year </a:t>
            </a:r>
            <a:r>
              <a:rPr lang="en-GB" sz="1400" b="1" dirty="0">
                <a:solidFill>
                  <a:schemeClr val="accent2"/>
                </a:solidFill>
              </a:rPr>
              <a:t>to </a:t>
            </a:r>
            <a:r>
              <a:rPr lang="en-GB" sz="1400" b="1" dirty="0" smtClean="0">
                <a:solidFill>
                  <a:schemeClr val="accent2"/>
                </a:solidFill>
              </a:rPr>
              <a:t>previous two years.</a:t>
            </a:r>
            <a:endParaRPr lang="en-GB" sz="1400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55162"/>
              </p:ext>
            </p:extLst>
          </p:nvPr>
        </p:nvGraphicFramePr>
        <p:xfrm>
          <a:off x="7818538" y="4560121"/>
          <a:ext cx="3947855" cy="888571"/>
        </p:xfrm>
        <a:graphic>
          <a:graphicData uri="http://schemas.openxmlformats.org/drawingml/2006/table">
            <a:tbl>
              <a:tblPr/>
              <a:tblGrid>
                <a:gridCol w="458326"/>
                <a:gridCol w="489575"/>
                <a:gridCol w="479159"/>
                <a:gridCol w="499993"/>
                <a:gridCol w="520826"/>
                <a:gridCol w="520826"/>
                <a:gridCol w="489575"/>
                <a:gridCol w="489575"/>
              </a:tblGrid>
              <a:tr h="33804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Date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18-Nov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19-Nov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20-Nov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21-Nov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22-Nov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23-Nov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24-Nov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</a:tr>
              <a:tr h="183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1645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1366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1351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35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1152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1165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1198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1199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1204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8268053"/>
              </p:ext>
            </p:extLst>
          </p:nvPr>
        </p:nvGraphicFramePr>
        <p:xfrm>
          <a:off x="502974" y="2746257"/>
          <a:ext cx="6717958" cy="3739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64981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4806427"/>
              </p:ext>
            </p:extLst>
          </p:nvPr>
        </p:nvGraphicFramePr>
        <p:xfrm>
          <a:off x="91440" y="758236"/>
          <a:ext cx="11951208" cy="6046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-494269" y="0"/>
            <a:ext cx="12686269" cy="646331"/>
            <a:chOff x="-494270" y="0"/>
            <a:chExt cx="1268626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12191999" cy="646331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8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Total Absence (18</a:t>
              </a:r>
              <a:r>
                <a:rPr lang="en-GB" sz="2000" b="1" baseline="30000" dirty="0" smtClean="0">
                  <a:solidFill>
                    <a:prstClr val="white"/>
                  </a:solidFill>
                </a:rPr>
                <a:t>th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 March 2020 – 24</a:t>
              </a:r>
              <a:r>
                <a:rPr lang="en-GB" sz="2000" b="1" baseline="30000" dirty="0" smtClean="0">
                  <a:solidFill>
                    <a:prstClr val="white"/>
                  </a:solidFill>
                </a:rPr>
                <a:t>th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 </a:t>
              </a:r>
              <a:r>
                <a:rPr lang="en-GB" sz="2000" b="1" dirty="0">
                  <a:solidFill>
                    <a:prstClr val="white"/>
                  </a:solidFill>
                </a:rPr>
                <a:t>November 2021)</a:t>
              </a:r>
              <a:endParaRPr lang="en-GB" sz="2000" b="1" dirty="0" smtClean="0">
                <a:solidFill>
                  <a:prstClr val="white"/>
                </a:solidFill>
              </a:endParaRPr>
            </a:p>
            <a:p>
              <a:pPr algn="ctr"/>
              <a:endParaRPr lang="en-GB" sz="8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4270" y="47596"/>
              <a:ext cx="1619974" cy="54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TextBox 16"/>
          <p:cNvSpPr txBox="1"/>
          <p:nvPr/>
        </p:nvSpPr>
        <p:spPr>
          <a:xfrm>
            <a:off x="3434279" y="693927"/>
            <a:ext cx="532343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en-GB" sz="1200" b="1" dirty="0" smtClean="0">
                <a:solidFill>
                  <a:schemeClr val="accent2"/>
                </a:solidFill>
              </a:rPr>
              <a:t>Total Absence Levels Line Graph – Comparison of this year to previous two years.</a:t>
            </a: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8245735" y="6480435"/>
            <a:ext cx="4114800" cy="365125"/>
          </a:xfrm>
        </p:spPr>
        <p:txBody>
          <a:bodyPr/>
          <a:lstStyle/>
          <a:p>
            <a:r>
              <a:rPr lang="en-GB" smtClean="0"/>
              <a:t>
OFFICIAL</a:t>
            </a:r>
            <a:endParaRPr lang="en-GB" dirty="0">
              <a:cs typeface="Arial" panose="020B0604020202020204" pitchFamily="34" charset="0"/>
            </a:endParaRPr>
          </a:p>
        </p:txBody>
      </p:sp>
      <p:sp>
        <p:nvSpPr>
          <p:cNvPr id="18" name="TextBox 26"/>
          <p:cNvSpPr txBox="1"/>
          <p:nvPr/>
        </p:nvSpPr>
        <p:spPr>
          <a:xfrm>
            <a:off x="1677294" y="6632870"/>
            <a:ext cx="8837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200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15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2193" y="914400"/>
            <a:ext cx="12020764" cy="4074655"/>
          </a:xfrm>
          <a:prstGeom prst="rect">
            <a:avLst/>
          </a:prstGeom>
          <a:noFill/>
          <a:ln w="190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956" y="5096907"/>
            <a:ext cx="116101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/>
              <a:t>‘Near </a:t>
            </a:r>
            <a:r>
              <a:rPr lang="en-GB" sz="1200" dirty="0" err="1"/>
              <a:t>miss’</a:t>
            </a:r>
            <a:r>
              <a:rPr lang="en-GB" sz="1200" dirty="0"/>
              <a:t> forms in the context of the pandemic situation may be submitted for a variety of </a:t>
            </a:r>
            <a:r>
              <a:rPr lang="en-GB" sz="1200" dirty="0" smtClean="0"/>
              <a:t>reasons. </a:t>
            </a:r>
            <a:r>
              <a:rPr lang="en-GB" sz="1200" dirty="0"/>
              <a:t>i.e. when officers are potentially exposed </a:t>
            </a:r>
            <a:r>
              <a:rPr lang="en-GB" sz="1200" dirty="0" smtClean="0"/>
              <a:t>to: </a:t>
            </a:r>
            <a:r>
              <a:rPr lang="en-GB" sz="1200" dirty="0"/>
              <a:t>COVID-19 whilst not wearing PPE, where PPE malfunctions, or in any other instance an officer feels a risk to themselves in a specific occurrence relating to COVID-19</a:t>
            </a:r>
            <a:r>
              <a:rPr lang="en-GB" sz="1200" dirty="0" smtClean="0"/>
              <a:t>.</a:t>
            </a:r>
          </a:p>
          <a:p>
            <a:pPr algn="ctr"/>
            <a:endParaRPr lang="en-GB" sz="1200" dirty="0"/>
          </a:p>
          <a:p>
            <a:pPr algn="ctr"/>
            <a:r>
              <a:rPr lang="en-GB" sz="1200" dirty="0" smtClean="0"/>
              <a:t>This can occur due to the reactive nature of policing, as well as being influenced by training levels and supply of PPE. This number of ‘Near </a:t>
            </a:r>
            <a:r>
              <a:rPr lang="en-GB" sz="1200" dirty="0" err="1" smtClean="0"/>
              <a:t>Miss’</a:t>
            </a:r>
            <a:r>
              <a:rPr lang="en-GB" sz="1200" dirty="0" smtClean="0"/>
              <a:t> weekly submissions are up this week.</a:t>
            </a:r>
          </a:p>
          <a:p>
            <a:pPr algn="ctr"/>
            <a:endParaRPr lang="en-GB" sz="1200" dirty="0">
              <a:solidFill>
                <a:srgbClr val="FF0000"/>
              </a:solidFill>
            </a:endParaRPr>
          </a:p>
          <a:p>
            <a:pPr algn="ctr"/>
            <a:r>
              <a:rPr lang="en-GB" sz="1200" dirty="0"/>
              <a:t>The amount of forms submitted continues to be attributable to the process for requesting an asymptomatic COVID-19 screening test due to an occupational risk, requiring the submission of a ‘</a:t>
            </a:r>
            <a:r>
              <a:rPr lang="en-GB" sz="1200" dirty="0" smtClean="0"/>
              <a:t>near </a:t>
            </a:r>
            <a:r>
              <a:rPr lang="en-GB" sz="1200" dirty="0" err="1" smtClean="0"/>
              <a:t>miss</a:t>
            </a:r>
            <a:r>
              <a:rPr lang="en-GB" sz="1200" dirty="0" err="1"/>
              <a:t>’</a:t>
            </a:r>
            <a:r>
              <a:rPr lang="en-GB" sz="1200" dirty="0"/>
              <a:t> form. Many of the reports would not have been submitted without this requirement. The number of incidents where a lack of PPE is identified has not risen</a:t>
            </a:r>
            <a:r>
              <a:rPr lang="en-GB" sz="1200" dirty="0" smtClean="0"/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-494269" y="0"/>
            <a:ext cx="12686269" cy="646331"/>
            <a:chOff x="-494270" y="0"/>
            <a:chExt cx="12686269" cy="646331"/>
          </a:xfrm>
        </p:grpSpPr>
        <p:sp>
          <p:nvSpPr>
            <p:cNvPr id="10" name="TextBox 9"/>
            <p:cNvSpPr txBox="1"/>
            <p:nvPr/>
          </p:nvSpPr>
          <p:spPr>
            <a:xfrm>
              <a:off x="0" y="0"/>
              <a:ext cx="12191999" cy="646331"/>
            </a:xfrm>
            <a:prstGeom prst="rect">
              <a:avLst/>
            </a:prstGeom>
            <a:solidFill>
              <a:srgbClr val="ED7D31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endParaRPr lang="en-GB" sz="800" b="1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GB" sz="2000" b="1" dirty="0" smtClean="0">
                  <a:solidFill>
                    <a:prstClr val="white"/>
                  </a:solidFill>
                </a:rPr>
                <a:t>Near Miss and Testing Data (w/e 23</a:t>
              </a:r>
              <a:r>
                <a:rPr lang="en-GB" sz="2000" b="1" baseline="30000" dirty="0" smtClean="0">
                  <a:solidFill>
                    <a:prstClr val="white"/>
                  </a:solidFill>
                </a:rPr>
                <a:t>rd</a:t>
              </a:r>
              <a:r>
                <a:rPr lang="en-GB" sz="2000" b="1" dirty="0" smtClean="0">
                  <a:solidFill>
                    <a:prstClr val="white"/>
                  </a:solidFill>
                </a:rPr>
                <a:t> March 2020 –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22</a:t>
              </a:r>
              <a:r>
                <a:rPr lang="en-GB" sz="2000" b="1" baseline="30000" dirty="0" smtClean="0">
                  <a:solidFill>
                    <a:schemeClr val="bg1"/>
                  </a:solidFill>
                </a:rPr>
                <a:t>nd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 November 2021)</a:t>
              </a:r>
            </a:p>
            <a:p>
              <a:pPr algn="ctr"/>
              <a:endParaRPr lang="en-GB" sz="800" b="1" dirty="0">
                <a:solidFill>
                  <a:prstClr val="white"/>
                </a:solidFill>
              </a:endParaRPr>
            </a:p>
          </p:txBody>
        </p:sp>
        <p:pic>
          <p:nvPicPr>
            <p:cNvPr id="12" name="Picture 1" descr="image00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94270" y="47596"/>
              <a:ext cx="1619974" cy="5431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26"/>
          <p:cNvSpPr txBox="1"/>
          <p:nvPr/>
        </p:nvSpPr>
        <p:spPr>
          <a:xfrm>
            <a:off x="1745810" y="6574494"/>
            <a:ext cx="8837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 smtClean="0">
                <a:solidFill>
                  <a:prstClr val="white">
                    <a:lumMod val="65000"/>
                  </a:prstClr>
                </a:solidFill>
              </a:rPr>
              <a:t>No figures should be considered as Official Police Statistics. These may not yet have been verified or validated.</a:t>
            </a:r>
            <a:endParaRPr lang="en-GB" sz="14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9744597" y="6428183"/>
            <a:ext cx="4114800" cy="365125"/>
          </a:xfrm>
        </p:spPr>
        <p:txBody>
          <a:bodyPr/>
          <a:lstStyle/>
          <a:p>
            <a:r>
              <a:rPr lang="en-GB" smtClean="0"/>
              <a:t>
OFFICIAL</a:t>
            </a:r>
            <a:endParaRPr lang="en-GB" dirty="0">
              <a:cs typeface="Arial" panose="020B0604020202020204" pitchFamily="34" charset="0"/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1541602"/>
              </p:ext>
            </p:extLst>
          </p:nvPr>
        </p:nvGraphicFramePr>
        <p:xfrm>
          <a:off x="82193" y="914399"/>
          <a:ext cx="11933023" cy="4074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644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39971</TotalTime>
  <Words>5512</Words>
  <Application>Microsoft Office PowerPoint</Application>
  <PresentationFormat>Widescreen</PresentationFormat>
  <Paragraphs>4406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Police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 Team</dc:creator>
  <cp:lastModifiedBy>Thornton, Paul</cp:lastModifiedBy>
  <cp:revision>6945</cp:revision>
  <cp:lastPrinted>2020-03-24T09:47:05Z</cp:lastPrinted>
  <dcterms:created xsi:type="dcterms:W3CDTF">2019-05-16T09:44:28Z</dcterms:created>
  <dcterms:modified xsi:type="dcterms:W3CDTF">2021-12-06T10:54:48Z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Name">
    <vt:lpwstr>OFFICIAL</vt:lpwstr>
  </property>
  <property fmtid="{D5CDD505-2E9C-101B-9397-08002B2CF9AE}" pid="3" name="ClassificationMarking">
    <vt:lpwstr>OFFICIAL</vt:lpwstr>
  </property>
  <property fmtid="{D5CDD505-2E9C-101B-9397-08002B2CF9AE}" pid="4" name="ClassificationMadeBy">
    <vt:lpwstr>SPNET\1840289</vt:lpwstr>
  </property>
  <property fmtid="{D5CDD505-2E9C-101B-9397-08002B2CF9AE}" pid="5" name="ClassificationMadeExternally">
    <vt:lpwstr>No</vt:lpwstr>
  </property>
  <property fmtid="{D5CDD505-2E9C-101B-9397-08002B2CF9AE}" pid="6" name="ClassificationMadeOn">
    <vt:filetime>2020-04-30T15:55:52Z</vt:filetime>
  </property>
</Properties>
</file>